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5"/>
  </p:notesMasterIdLst>
  <p:sldIdLst>
    <p:sldId id="260" r:id="rId3"/>
    <p:sldId id="289" r:id="rId4"/>
    <p:sldId id="268" r:id="rId5"/>
    <p:sldId id="265" r:id="rId6"/>
    <p:sldId id="291" r:id="rId7"/>
    <p:sldId id="292" r:id="rId8"/>
    <p:sldId id="293" r:id="rId9"/>
    <p:sldId id="294" r:id="rId10"/>
    <p:sldId id="295" r:id="rId11"/>
    <p:sldId id="264" r:id="rId12"/>
    <p:sldId id="269"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0F"/>
    <a:srgbClr val="05BFE0"/>
    <a:srgbClr val="4F17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2CE02-A99C-4C01-8BA9-7904A8442735}" v="266" dt="2025-07-10T20:39:37.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39" d="100"/>
          <a:sy n="139" d="100"/>
        </p:scale>
        <p:origin x="13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dorf, Anneliese" userId="16aa02e9-4d19-46be-81e7-a56adef4a442" providerId="ADAL" clId="{A452CE02-A99C-4C01-8BA9-7904A8442735}"/>
    <pc:docChg chg="undo custSel addSld delSld modSld sldOrd addMainMaster">
      <pc:chgData name="Mondorf, Anneliese" userId="16aa02e9-4d19-46be-81e7-a56adef4a442" providerId="ADAL" clId="{A452CE02-A99C-4C01-8BA9-7904A8442735}" dt="2025-07-10T20:39:41.598" v="2599" actId="1076"/>
      <pc:docMkLst>
        <pc:docMk/>
      </pc:docMkLst>
      <pc:sldChg chg="addSp modSp mod setBg">
        <pc:chgData name="Mondorf, Anneliese" userId="16aa02e9-4d19-46be-81e7-a56adef4a442" providerId="ADAL" clId="{A452CE02-A99C-4C01-8BA9-7904A8442735}" dt="2025-07-10T20:15:04.576" v="177" actId="20577"/>
        <pc:sldMkLst>
          <pc:docMk/>
          <pc:sldMk cId="2346990821" sldId="260"/>
        </pc:sldMkLst>
        <pc:spChg chg="mod">
          <ac:chgData name="Mondorf, Anneliese" userId="16aa02e9-4d19-46be-81e7-a56adef4a442" providerId="ADAL" clId="{A452CE02-A99C-4C01-8BA9-7904A8442735}" dt="2025-07-10T20:14:45.266" v="128" actId="20577"/>
          <ac:spMkLst>
            <pc:docMk/>
            <pc:sldMk cId="2346990821" sldId="260"/>
            <ac:spMk id="2" creationId="{EEBA1C80-A469-3B7D-A6AC-F78DB252F4B2}"/>
          </ac:spMkLst>
        </pc:spChg>
        <pc:spChg chg="mod">
          <ac:chgData name="Mondorf, Anneliese" userId="16aa02e9-4d19-46be-81e7-a56adef4a442" providerId="ADAL" clId="{A452CE02-A99C-4C01-8BA9-7904A8442735}" dt="2025-07-10T20:15:04.576" v="177" actId="20577"/>
          <ac:spMkLst>
            <pc:docMk/>
            <pc:sldMk cId="2346990821" sldId="260"/>
            <ac:spMk id="3" creationId="{6C515D7B-60D3-160F-F65B-1AE027C44267}"/>
          </ac:spMkLst>
        </pc:spChg>
        <pc:picChg chg="add mod">
          <ac:chgData name="Mondorf, Anneliese" userId="16aa02e9-4d19-46be-81e7-a56adef4a442" providerId="ADAL" clId="{A452CE02-A99C-4C01-8BA9-7904A8442735}" dt="2025-07-10T20:14:24.511" v="101" actId="1076"/>
          <ac:picMkLst>
            <pc:docMk/>
            <pc:sldMk cId="2346990821" sldId="260"/>
            <ac:picMk id="4" creationId="{416C109D-30FE-5821-F01D-BF0F3E363CA1}"/>
          </ac:picMkLst>
        </pc:picChg>
      </pc:sldChg>
      <pc:sldChg chg="modSp mod ord">
        <pc:chgData name="Mondorf, Anneliese" userId="16aa02e9-4d19-46be-81e7-a56adef4a442" providerId="ADAL" clId="{A452CE02-A99C-4C01-8BA9-7904A8442735}" dt="2025-07-10T20:36:40.217" v="2163" actId="20577"/>
        <pc:sldMkLst>
          <pc:docMk/>
          <pc:sldMk cId="1187452550" sldId="264"/>
        </pc:sldMkLst>
        <pc:spChg chg="mod">
          <ac:chgData name="Mondorf, Anneliese" userId="16aa02e9-4d19-46be-81e7-a56adef4a442" providerId="ADAL" clId="{A452CE02-A99C-4C01-8BA9-7904A8442735}" dt="2025-07-10T20:17:49.762" v="561" actId="20577"/>
          <ac:spMkLst>
            <pc:docMk/>
            <pc:sldMk cId="1187452550" sldId="264"/>
            <ac:spMk id="2" creationId="{136360C7-7AB8-4A27-5E1A-776F99AD2A93}"/>
          </ac:spMkLst>
        </pc:spChg>
        <pc:spChg chg="mod">
          <ac:chgData name="Mondorf, Anneliese" userId="16aa02e9-4d19-46be-81e7-a56adef4a442" providerId="ADAL" clId="{A452CE02-A99C-4C01-8BA9-7904A8442735}" dt="2025-07-10T20:36:40.217" v="2163" actId="20577"/>
          <ac:spMkLst>
            <pc:docMk/>
            <pc:sldMk cId="1187452550" sldId="264"/>
            <ac:spMk id="8" creationId="{0261C51C-B766-CEB1-6F35-90AD4BB0D9D5}"/>
          </ac:spMkLst>
        </pc:spChg>
        <pc:grpChg chg="mod">
          <ac:chgData name="Mondorf, Anneliese" userId="16aa02e9-4d19-46be-81e7-a56adef4a442" providerId="ADAL" clId="{A452CE02-A99C-4C01-8BA9-7904A8442735}" dt="2025-07-10T20:17:39.798" v="545" actId="1076"/>
          <ac:grpSpMkLst>
            <pc:docMk/>
            <pc:sldMk cId="1187452550" sldId="264"/>
            <ac:grpSpMk id="5" creationId="{541E042F-B104-1093-403E-30E9D140B102}"/>
          </ac:grpSpMkLst>
        </pc:grpChg>
      </pc:sldChg>
      <pc:sldChg chg="modSp mod ord">
        <pc:chgData name="Mondorf, Anneliese" userId="16aa02e9-4d19-46be-81e7-a56adef4a442" providerId="ADAL" clId="{A452CE02-A99C-4C01-8BA9-7904A8442735}" dt="2025-07-10T20:28:55.356" v="1290" actId="20577"/>
        <pc:sldMkLst>
          <pc:docMk/>
          <pc:sldMk cId="2579282970" sldId="265"/>
        </pc:sldMkLst>
        <pc:spChg chg="mod">
          <ac:chgData name="Mondorf, Anneliese" userId="16aa02e9-4d19-46be-81e7-a56adef4a442" providerId="ADAL" clId="{A452CE02-A99C-4C01-8BA9-7904A8442735}" dt="2025-07-10T20:22:24.006" v="656" actId="20577"/>
          <ac:spMkLst>
            <pc:docMk/>
            <pc:sldMk cId="2579282970" sldId="265"/>
            <ac:spMk id="2" creationId="{ABEB86C5-9329-2B1A-2A85-7608167AC1DD}"/>
          </ac:spMkLst>
        </pc:spChg>
        <pc:spChg chg="mod">
          <ac:chgData name="Mondorf, Anneliese" userId="16aa02e9-4d19-46be-81e7-a56adef4a442" providerId="ADAL" clId="{A452CE02-A99C-4C01-8BA9-7904A8442735}" dt="2025-07-10T20:28:55.356" v="1290" actId="20577"/>
          <ac:spMkLst>
            <pc:docMk/>
            <pc:sldMk cId="2579282970" sldId="265"/>
            <ac:spMk id="8" creationId="{02042C1A-B1C4-3BAD-5238-22F932E16AEA}"/>
          </ac:spMkLst>
        </pc:spChg>
        <pc:picChg chg="mod">
          <ac:chgData name="Mondorf, Anneliese" userId="16aa02e9-4d19-46be-81e7-a56adef4a442" providerId="ADAL" clId="{A452CE02-A99C-4C01-8BA9-7904A8442735}" dt="2025-07-10T20:13:10.618" v="48" actId="1076"/>
          <ac:picMkLst>
            <pc:docMk/>
            <pc:sldMk cId="2579282970" sldId="265"/>
            <ac:picMk id="7" creationId="{2D148736-96E6-6491-3D4E-EC82A4663FE5}"/>
          </ac:picMkLst>
        </pc:picChg>
      </pc:sldChg>
      <pc:sldChg chg="del">
        <pc:chgData name="Mondorf, Anneliese" userId="16aa02e9-4d19-46be-81e7-a56adef4a442" providerId="ADAL" clId="{A452CE02-A99C-4C01-8BA9-7904A8442735}" dt="2025-07-10T20:38:54.073" v="2592" actId="47"/>
        <pc:sldMkLst>
          <pc:docMk/>
          <pc:sldMk cId="3810482217" sldId="267"/>
        </pc:sldMkLst>
      </pc:sldChg>
      <pc:sldChg chg="modSp mod ord">
        <pc:chgData name="Mondorf, Anneliese" userId="16aa02e9-4d19-46be-81e7-a56adef4a442" providerId="ADAL" clId="{A452CE02-A99C-4C01-8BA9-7904A8442735}" dt="2025-07-10T20:18:56.059" v="570" actId="1076"/>
        <pc:sldMkLst>
          <pc:docMk/>
          <pc:sldMk cId="2742552862" sldId="268"/>
        </pc:sldMkLst>
        <pc:spChg chg="mod">
          <ac:chgData name="Mondorf, Anneliese" userId="16aa02e9-4d19-46be-81e7-a56adef4a442" providerId="ADAL" clId="{A452CE02-A99C-4C01-8BA9-7904A8442735}" dt="2025-07-10T20:15:18.503" v="201" actId="20577"/>
          <ac:spMkLst>
            <pc:docMk/>
            <pc:sldMk cId="2742552862" sldId="268"/>
            <ac:spMk id="2" creationId="{E28E36CF-66F5-598D-A6FF-8C0AEB7EF56A}"/>
          </ac:spMkLst>
        </pc:spChg>
        <pc:spChg chg="mod">
          <ac:chgData name="Mondorf, Anneliese" userId="16aa02e9-4d19-46be-81e7-a56adef4a442" providerId="ADAL" clId="{A452CE02-A99C-4C01-8BA9-7904A8442735}" dt="2025-07-10T20:17:14.215" v="538" actId="20577"/>
          <ac:spMkLst>
            <pc:docMk/>
            <pc:sldMk cId="2742552862" sldId="268"/>
            <ac:spMk id="8" creationId="{33460FFD-DBA1-2F87-2ED5-F135D5F245B6}"/>
          </ac:spMkLst>
        </pc:spChg>
        <pc:picChg chg="mod">
          <ac:chgData name="Mondorf, Anneliese" userId="16aa02e9-4d19-46be-81e7-a56adef4a442" providerId="ADAL" clId="{A452CE02-A99C-4C01-8BA9-7904A8442735}" dt="2025-07-10T20:18:56.059" v="570" actId="1076"/>
          <ac:picMkLst>
            <pc:docMk/>
            <pc:sldMk cId="2742552862" sldId="268"/>
            <ac:picMk id="7" creationId="{4731DCFF-0162-BECE-A4B0-C942497A3055}"/>
          </ac:picMkLst>
        </pc:picChg>
      </pc:sldChg>
      <pc:sldChg chg="modSp mod ord">
        <pc:chgData name="Mondorf, Anneliese" userId="16aa02e9-4d19-46be-81e7-a56adef4a442" providerId="ADAL" clId="{A452CE02-A99C-4C01-8BA9-7904A8442735}" dt="2025-07-10T20:38:49.959" v="2591" actId="20577"/>
        <pc:sldMkLst>
          <pc:docMk/>
          <pc:sldMk cId="103728074" sldId="269"/>
        </pc:sldMkLst>
        <pc:spChg chg="mod">
          <ac:chgData name="Mondorf, Anneliese" userId="16aa02e9-4d19-46be-81e7-a56adef4a442" providerId="ADAL" clId="{A452CE02-A99C-4C01-8BA9-7904A8442735}" dt="2025-07-10T20:30:03.353" v="1316" actId="20577"/>
          <ac:spMkLst>
            <pc:docMk/>
            <pc:sldMk cId="103728074" sldId="269"/>
            <ac:spMk id="2" creationId="{62549D37-29F2-261E-07A2-2748FE393D58}"/>
          </ac:spMkLst>
        </pc:spChg>
        <pc:spChg chg="mod">
          <ac:chgData name="Mondorf, Anneliese" userId="16aa02e9-4d19-46be-81e7-a56adef4a442" providerId="ADAL" clId="{A452CE02-A99C-4C01-8BA9-7904A8442735}" dt="2025-07-10T20:38:49.959" v="2591" actId="20577"/>
          <ac:spMkLst>
            <pc:docMk/>
            <pc:sldMk cId="103728074" sldId="269"/>
            <ac:spMk id="8" creationId="{480CE7E2-3919-0837-56BB-CA5BC133C1FE}"/>
          </ac:spMkLst>
        </pc:spChg>
        <pc:picChg chg="mod">
          <ac:chgData name="Mondorf, Anneliese" userId="16aa02e9-4d19-46be-81e7-a56adef4a442" providerId="ADAL" clId="{A452CE02-A99C-4C01-8BA9-7904A8442735}" dt="2025-07-10T20:29:54.219" v="1306" actId="1076"/>
          <ac:picMkLst>
            <pc:docMk/>
            <pc:sldMk cId="103728074" sldId="269"/>
            <ac:picMk id="7" creationId="{42509631-B043-84B8-3F5A-BBA2C1DFD7CA}"/>
          </ac:picMkLst>
        </pc:picChg>
      </pc:sldChg>
      <pc:sldChg chg="modSp mod">
        <pc:chgData name="Mondorf, Anneliese" userId="16aa02e9-4d19-46be-81e7-a56adef4a442" providerId="ADAL" clId="{A452CE02-A99C-4C01-8BA9-7904A8442735}" dt="2025-07-10T20:20:24.884" v="640" actId="20577"/>
        <pc:sldMkLst>
          <pc:docMk/>
          <pc:sldMk cId="73375414" sldId="289"/>
        </pc:sldMkLst>
        <pc:spChg chg="mod">
          <ac:chgData name="Mondorf, Anneliese" userId="16aa02e9-4d19-46be-81e7-a56adef4a442" providerId="ADAL" clId="{A452CE02-A99C-4C01-8BA9-7904A8442735}" dt="2025-07-10T20:11:34.194" v="25" actId="20577"/>
          <ac:spMkLst>
            <pc:docMk/>
            <pc:sldMk cId="73375414" sldId="289"/>
            <ac:spMk id="2" creationId="{F6CB7878-25EF-6B01-B875-8A1F18B1D922}"/>
          </ac:spMkLst>
        </pc:spChg>
        <pc:graphicFrameChg chg="mod">
          <ac:chgData name="Mondorf, Anneliese" userId="16aa02e9-4d19-46be-81e7-a56adef4a442" providerId="ADAL" clId="{A452CE02-A99C-4C01-8BA9-7904A8442735}" dt="2025-07-10T20:20:24.884" v="640" actId="20577"/>
          <ac:graphicFrameMkLst>
            <pc:docMk/>
            <pc:sldMk cId="73375414" sldId="289"/>
            <ac:graphicFrameMk id="4" creationId="{6AD5DB81-ABA3-34B5-1E07-7158F2E966C8}"/>
          </ac:graphicFrameMkLst>
        </pc:graphicFrameChg>
      </pc:sldChg>
      <pc:sldChg chg="addSp delSp modSp mod ord">
        <pc:chgData name="Mondorf, Anneliese" userId="16aa02e9-4d19-46be-81e7-a56adef4a442" providerId="ADAL" clId="{A452CE02-A99C-4C01-8BA9-7904A8442735}" dt="2025-07-10T20:39:41.598" v="2599" actId="1076"/>
        <pc:sldMkLst>
          <pc:docMk/>
          <pc:sldMk cId="2438881291" sldId="290"/>
        </pc:sldMkLst>
        <pc:spChg chg="mod">
          <ac:chgData name="Mondorf, Anneliese" userId="16aa02e9-4d19-46be-81e7-a56adef4a442" providerId="ADAL" clId="{A452CE02-A99C-4C01-8BA9-7904A8442735}" dt="2025-07-10T20:39:22.970" v="2596" actId="6549"/>
          <ac:spMkLst>
            <pc:docMk/>
            <pc:sldMk cId="2438881291" sldId="290"/>
            <ac:spMk id="8" creationId="{12C085E7-E14F-83DD-D941-C77BC5BA8312}"/>
          </ac:spMkLst>
        </pc:spChg>
        <pc:grpChg chg="del">
          <ac:chgData name="Mondorf, Anneliese" userId="16aa02e9-4d19-46be-81e7-a56adef4a442" providerId="ADAL" clId="{A452CE02-A99C-4C01-8BA9-7904A8442735}" dt="2025-07-10T20:39:29.559" v="2597" actId="478"/>
          <ac:grpSpMkLst>
            <pc:docMk/>
            <pc:sldMk cId="2438881291" sldId="290"/>
            <ac:grpSpMk id="5" creationId="{68026DBA-B210-090C-D27F-55260E181446}"/>
          </ac:grpSpMkLst>
        </pc:grpChg>
        <pc:picChg chg="add mod">
          <ac:chgData name="Mondorf, Anneliese" userId="16aa02e9-4d19-46be-81e7-a56adef4a442" providerId="ADAL" clId="{A452CE02-A99C-4C01-8BA9-7904A8442735}" dt="2025-07-10T20:39:41.598" v="2599" actId="1076"/>
          <ac:picMkLst>
            <pc:docMk/>
            <pc:sldMk cId="2438881291" sldId="290"/>
            <ac:picMk id="3" creationId="{DAAFACF7-3BC2-037A-6586-C735C380DA10}"/>
          </ac:picMkLst>
        </pc:picChg>
      </pc:sldChg>
      <pc:sldChg chg="add">
        <pc:chgData name="Mondorf, Anneliese" userId="16aa02e9-4d19-46be-81e7-a56adef4a442" providerId="ADAL" clId="{A452CE02-A99C-4C01-8BA9-7904A8442735}" dt="2025-07-10T20:22:47.613" v="658"/>
        <pc:sldMkLst>
          <pc:docMk/>
          <pc:sldMk cId="3213889271" sldId="291"/>
        </pc:sldMkLst>
      </pc:sldChg>
      <pc:sldChg chg="add">
        <pc:chgData name="Mondorf, Anneliese" userId="16aa02e9-4d19-46be-81e7-a56adef4a442" providerId="ADAL" clId="{A452CE02-A99C-4C01-8BA9-7904A8442735}" dt="2025-07-10T20:22:53.698" v="660"/>
        <pc:sldMkLst>
          <pc:docMk/>
          <pc:sldMk cId="537597596" sldId="292"/>
        </pc:sldMkLst>
      </pc:sldChg>
      <pc:sldChg chg="add">
        <pc:chgData name="Mondorf, Anneliese" userId="16aa02e9-4d19-46be-81e7-a56adef4a442" providerId="ADAL" clId="{A452CE02-A99C-4C01-8BA9-7904A8442735}" dt="2025-07-10T20:23:06.120" v="662"/>
        <pc:sldMkLst>
          <pc:docMk/>
          <pc:sldMk cId="4097306775" sldId="293"/>
        </pc:sldMkLst>
      </pc:sldChg>
      <pc:sldChg chg="add del">
        <pc:chgData name="Mondorf, Anneliese" userId="16aa02e9-4d19-46be-81e7-a56adef4a442" providerId="ADAL" clId="{A452CE02-A99C-4C01-8BA9-7904A8442735}" dt="2025-07-10T20:23:13.925" v="665" actId="47"/>
        <pc:sldMkLst>
          <pc:docMk/>
          <pc:sldMk cId="888728450" sldId="294"/>
        </pc:sldMkLst>
      </pc:sldChg>
      <pc:sldChg chg="modSp add ord">
        <pc:chgData name="Mondorf, Anneliese" userId="16aa02e9-4d19-46be-81e7-a56adef4a442" providerId="ADAL" clId="{A452CE02-A99C-4C01-8BA9-7904A8442735}" dt="2025-07-10T20:24:58.464" v="795" actId="20577"/>
        <pc:sldMkLst>
          <pc:docMk/>
          <pc:sldMk cId="2334131826" sldId="294"/>
        </pc:sldMkLst>
        <pc:graphicFrameChg chg="mod">
          <ac:chgData name="Mondorf, Anneliese" userId="16aa02e9-4d19-46be-81e7-a56adef4a442" providerId="ADAL" clId="{A452CE02-A99C-4C01-8BA9-7904A8442735}" dt="2025-07-10T20:24:58.464" v="795" actId="20577"/>
          <ac:graphicFrameMkLst>
            <pc:docMk/>
            <pc:sldMk cId="2334131826" sldId="294"/>
            <ac:graphicFrameMk id="6" creationId="{EB94CC92-61FA-AB30-4D1B-1CC2066CDDC9}"/>
          </ac:graphicFrameMkLst>
        </pc:graphicFrameChg>
      </pc:sldChg>
      <pc:sldChg chg="add">
        <pc:chgData name="Mondorf, Anneliese" userId="16aa02e9-4d19-46be-81e7-a56adef4a442" providerId="ADAL" clId="{A452CE02-A99C-4C01-8BA9-7904A8442735}" dt="2025-07-10T20:25:09.281" v="797"/>
        <pc:sldMkLst>
          <pc:docMk/>
          <pc:sldMk cId="3520558109" sldId="295"/>
        </pc:sldMkLst>
      </pc:sldChg>
      <pc:sldMasterChg chg="add addSldLayout">
        <pc:chgData name="Mondorf, Anneliese" userId="16aa02e9-4d19-46be-81e7-a56adef4a442" providerId="ADAL" clId="{A452CE02-A99C-4C01-8BA9-7904A8442735}" dt="2025-07-10T20:22:47.613" v="657" actId="27028"/>
        <pc:sldMasterMkLst>
          <pc:docMk/>
          <pc:sldMasterMk cId="325532035" sldId="2147483648"/>
        </pc:sldMasterMkLst>
        <pc:sldLayoutChg chg="add">
          <pc:chgData name="Mondorf, Anneliese" userId="16aa02e9-4d19-46be-81e7-a56adef4a442" providerId="ADAL" clId="{A452CE02-A99C-4C01-8BA9-7904A8442735}" dt="2025-07-10T20:22:47.613" v="657" actId="27028"/>
          <pc:sldLayoutMkLst>
            <pc:docMk/>
            <pc:sldMasterMk cId="325532035" sldId="2147483648"/>
            <pc:sldLayoutMk cId="2080315644" sldId="214748365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54B38-B4AD-46E9-9E38-DDDFB2D6A8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6224623-BA2F-4ED6-A0A6-66021515E1B0}">
      <dgm:prSet phldrT="[Text]"/>
      <dgm:spPr>
        <a:solidFill>
          <a:srgbClr val="FFFFFF"/>
        </a:solidFill>
        <a:ln>
          <a:solidFill>
            <a:srgbClr val="4F17BC"/>
          </a:solidFill>
        </a:ln>
      </dgm:spPr>
      <dgm:t>
        <a:bodyPr/>
        <a:lstStyle/>
        <a:p>
          <a:r>
            <a:rPr lang="en-US" dirty="0">
              <a:solidFill>
                <a:schemeClr val="tx1"/>
              </a:solidFill>
            </a:rPr>
            <a:t>New Membership Model</a:t>
          </a:r>
        </a:p>
      </dgm:t>
    </dgm:pt>
    <dgm:pt modelId="{DCAB8B66-B0C1-4393-BF60-8301826A51B6}" type="parTrans" cxnId="{7A5DB141-1773-4C63-9306-A498DF087B59}">
      <dgm:prSet/>
      <dgm:spPr/>
      <dgm:t>
        <a:bodyPr/>
        <a:lstStyle/>
        <a:p>
          <a:endParaRPr lang="en-US"/>
        </a:p>
      </dgm:t>
    </dgm:pt>
    <dgm:pt modelId="{3E653640-33F9-4164-B5C9-5602B6338E5F}" type="sibTrans" cxnId="{7A5DB141-1773-4C63-9306-A498DF087B59}">
      <dgm:prSet/>
      <dgm:spPr/>
      <dgm:t>
        <a:bodyPr/>
        <a:lstStyle/>
        <a:p>
          <a:endParaRPr lang="en-US"/>
        </a:p>
      </dgm:t>
    </dgm:pt>
    <dgm:pt modelId="{13DE9FEB-12F4-4B1B-BF96-5476E01218AD}">
      <dgm:prSet phldrT="[Text]"/>
      <dgm:spPr>
        <a:solidFill>
          <a:schemeClr val="bg1"/>
        </a:solidFill>
        <a:ln>
          <a:solidFill>
            <a:srgbClr val="05BFE0"/>
          </a:solidFill>
        </a:ln>
      </dgm:spPr>
      <dgm:t>
        <a:bodyPr/>
        <a:lstStyle/>
        <a:p>
          <a:r>
            <a:rPr lang="en-US" dirty="0">
              <a:solidFill>
                <a:schemeClr val="tx1"/>
              </a:solidFill>
            </a:rPr>
            <a:t>Board Structure &amp; Governance</a:t>
          </a:r>
        </a:p>
      </dgm:t>
    </dgm:pt>
    <dgm:pt modelId="{9D6D922A-6974-429D-8087-F3A7F7D0D922}" type="parTrans" cxnId="{418ACA0D-D8B4-4028-8C24-ED243029B4F0}">
      <dgm:prSet/>
      <dgm:spPr/>
      <dgm:t>
        <a:bodyPr/>
        <a:lstStyle/>
        <a:p>
          <a:endParaRPr lang="en-US"/>
        </a:p>
      </dgm:t>
    </dgm:pt>
    <dgm:pt modelId="{19BFFCC7-7A88-4C64-8792-4F989F9797AB}" type="sibTrans" cxnId="{418ACA0D-D8B4-4028-8C24-ED243029B4F0}">
      <dgm:prSet/>
      <dgm:spPr/>
      <dgm:t>
        <a:bodyPr/>
        <a:lstStyle/>
        <a:p>
          <a:endParaRPr lang="en-US"/>
        </a:p>
      </dgm:t>
    </dgm:pt>
    <dgm:pt modelId="{88B5984D-645A-4973-94C7-17217EFED668}">
      <dgm:prSet phldrT="[Text]"/>
      <dgm:spPr>
        <a:solidFill>
          <a:schemeClr val="bg1"/>
        </a:solidFill>
        <a:ln>
          <a:solidFill>
            <a:srgbClr val="FF610F"/>
          </a:solidFill>
        </a:ln>
      </dgm:spPr>
      <dgm:t>
        <a:bodyPr/>
        <a:lstStyle/>
        <a:p>
          <a:r>
            <a:rPr lang="en-US" dirty="0">
              <a:solidFill>
                <a:schemeClr val="tx1"/>
              </a:solidFill>
            </a:rPr>
            <a:t>Branching &amp; Satellite Operations</a:t>
          </a:r>
        </a:p>
      </dgm:t>
    </dgm:pt>
    <dgm:pt modelId="{D6B1B45D-DABB-47FD-98E6-08C16A75F4C8}" type="parTrans" cxnId="{9063A841-521D-46C0-A901-ECE75956A35D}">
      <dgm:prSet/>
      <dgm:spPr/>
      <dgm:t>
        <a:bodyPr/>
        <a:lstStyle/>
        <a:p>
          <a:endParaRPr lang="en-US"/>
        </a:p>
      </dgm:t>
    </dgm:pt>
    <dgm:pt modelId="{21E8D1FF-8B71-4F2D-B3E1-8F453BE1BF40}" type="sibTrans" cxnId="{9063A841-521D-46C0-A901-ECE75956A35D}">
      <dgm:prSet/>
      <dgm:spPr/>
      <dgm:t>
        <a:bodyPr/>
        <a:lstStyle/>
        <a:p>
          <a:endParaRPr lang="en-US"/>
        </a:p>
      </dgm:t>
    </dgm:pt>
    <dgm:pt modelId="{FFAEB23A-780D-4F31-852A-D214EF1DA259}" type="pres">
      <dgm:prSet presAssocID="{AF854B38-B4AD-46E9-9E38-DDDFB2D6A833}" presName="linear" presStyleCnt="0">
        <dgm:presLayoutVars>
          <dgm:dir/>
          <dgm:animLvl val="lvl"/>
          <dgm:resizeHandles val="exact"/>
        </dgm:presLayoutVars>
      </dgm:prSet>
      <dgm:spPr/>
    </dgm:pt>
    <dgm:pt modelId="{397CC93B-1029-454D-8EFB-96861B8196B4}" type="pres">
      <dgm:prSet presAssocID="{E6224623-BA2F-4ED6-A0A6-66021515E1B0}" presName="parentLin" presStyleCnt="0"/>
      <dgm:spPr/>
    </dgm:pt>
    <dgm:pt modelId="{E0B8E67B-8910-42C0-B48F-6436C172F4C9}" type="pres">
      <dgm:prSet presAssocID="{E6224623-BA2F-4ED6-A0A6-66021515E1B0}" presName="parentLeftMargin" presStyleLbl="node1" presStyleIdx="0" presStyleCnt="3"/>
      <dgm:spPr/>
    </dgm:pt>
    <dgm:pt modelId="{400DF8AD-636C-4330-8BB9-FF5B91F4205F}" type="pres">
      <dgm:prSet presAssocID="{E6224623-BA2F-4ED6-A0A6-66021515E1B0}" presName="parentText" presStyleLbl="node1" presStyleIdx="0" presStyleCnt="3">
        <dgm:presLayoutVars>
          <dgm:chMax val="0"/>
          <dgm:bulletEnabled val="1"/>
        </dgm:presLayoutVars>
      </dgm:prSet>
      <dgm:spPr/>
    </dgm:pt>
    <dgm:pt modelId="{A9F753B0-08A7-4D23-A8D0-7189815F7405}" type="pres">
      <dgm:prSet presAssocID="{E6224623-BA2F-4ED6-A0A6-66021515E1B0}" presName="negativeSpace" presStyleCnt="0"/>
      <dgm:spPr/>
    </dgm:pt>
    <dgm:pt modelId="{86E0F84B-B25E-4BCD-9877-AFB464484E32}" type="pres">
      <dgm:prSet presAssocID="{E6224623-BA2F-4ED6-A0A6-66021515E1B0}" presName="childText" presStyleLbl="conFgAcc1" presStyleIdx="0" presStyleCnt="3">
        <dgm:presLayoutVars>
          <dgm:bulletEnabled val="1"/>
        </dgm:presLayoutVars>
      </dgm:prSet>
      <dgm:spPr>
        <a:solidFill>
          <a:srgbClr val="4F17BC">
            <a:alpha val="90000"/>
          </a:srgbClr>
        </a:solidFill>
      </dgm:spPr>
    </dgm:pt>
    <dgm:pt modelId="{A482DC9E-F792-4CBA-8B2A-DE433A53016A}" type="pres">
      <dgm:prSet presAssocID="{3E653640-33F9-4164-B5C9-5602B6338E5F}" presName="spaceBetweenRectangles" presStyleCnt="0"/>
      <dgm:spPr/>
    </dgm:pt>
    <dgm:pt modelId="{53B5A358-F190-4CEF-92E0-247FE91C8D8B}" type="pres">
      <dgm:prSet presAssocID="{13DE9FEB-12F4-4B1B-BF96-5476E01218AD}" presName="parentLin" presStyleCnt="0"/>
      <dgm:spPr/>
    </dgm:pt>
    <dgm:pt modelId="{602CE408-F2F6-4609-AF3C-AA1B36A6A30F}" type="pres">
      <dgm:prSet presAssocID="{13DE9FEB-12F4-4B1B-BF96-5476E01218AD}" presName="parentLeftMargin" presStyleLbl="node1" presStyleIdx="0" presStyleCnt="3"/>
      <dgm:spPr/>
    </dgm:pt>
    <dgm:pt modelId="{AFB21841-5E6F-487F-BDD0-F2D8AB6799E9}" type="pres">
      <dgm:prSet presAssocID="{13DE9FEB-12F4-4B1B-BF96-5476E01218AD}" presName="parentText" presStyleLbl="node1" presStyleIdx="1" presStyleCnt="3">
        <dgm:presLayoutVars>
          <dgm:chMax val="0"/>
          <dgm:bulletEnabled val="1"/>
        </dgm:presLayoutVars>
      </dgm:prSet>
      <dgm:spPr/>
    </dgm:pt>
    <dgm:pt modelId="{F653681E-E01F-46EE-A1C8-9266CC8CEE94}" type="pres">
      <dgm:prSet presAssocID="{13DE9FEB-12F4-4B1B-BF96-5476E01218AD}" presName="negativeSpace" presStyleCnt="0"/>
      <dgm:spPr/>
    </dgm:pt>
    <dgm:pt modelId="{380F7586-25A5-47CE-BF10-B2277AD97029}" type="pres">
      <dgm:prSet presAssocID="{13DE9FEB-12F4-4B1B-BF96-5476E01218AD}" presName="childText" presStyleLbl="conFgAcc1" presStyleIdx="1" presStyleCnt="3">
        <dgm:presLayoutVars>
          <dgm:bulletEnabled val="1"/>
        </dgm:presLayoutVars>
      </dgm:prSet>
      <dgm:spPr>
        <a:solidFill>
          <a:srgbClr val="05BFE0">
            <a:alpha val="90000"/>
          </a:srgbClr>
        </a:solidFill>
        <a:ln>
          <a:solidFill>
            <a:srgbClr val="05BFE0"/>
          </a:solidFill>
        </a:ln>
      </dgm:spPr>
    </dgm:pt>
    <dgm:pt modelId="{1EB9FD90-D539-45AB-B1D7-74AFDB705EFD}" type="pres">
      <dgm:prSet presAssocID="{19BFFCC7-7A88-4C64-8792-4F989F9797AB}" presName="spaceBetweenRectangles" presStyleCnt="0"/>
      <dgm:spPr/>
    </dgm:pt>
    <dgm:pt modelId="{11605840-9B19-47DD-BB6A-59CFCC25B46F}" type="pres">
      <dgm:prSet presAssocID="{88B5984D-645A-4973-94C7-17217EFED668}" presName="parentLin" presStyleCnt="0"/>
      <dgm:spPr/>
    </dgm:pt>
    <dgm:pt modelId="{7C8C3959-C0B8-4879-A458-6A28F52BAE34}" type="pres">
      <dgm:prSet presAssocID="{88B5984D-645A-4973-94C7-17217EFED668}" presName="parentLeftMargin" presStyleLbl="node1" presStyleIdx="1" presStyleCnt="3"/>
      <dgm:spPr/>
    </dgm:pt>
    <dgm:pt modelId="{BA9A3998-690F-460D-ACF1-E8BA94937B0B}" type="pres">
      <dgm:prSet presAssocID="{88B5984D-645A-4973-94C7-17217EFED668}" presName="parentText" presStyleLbl="node1" presStyleIdx="2" presStyleCnt="3">
        <dgm:presLayoutVars>
          <dgm:chMax val="0"/>
          <dgm:bulletEnabled val="1"/>
        </dgm:presLayoutVars>
      </dgm:prSet>
      <dgm:spPr/>
    </dgm:pt>
    <dgm:pt modelId="{035B5065-71BB-4EE2-A34E-781C4753BAA3}" type="pres">
      <dgm:prSet presAssocID="{88B5984D-645A-4973-94C7-17217EFED668}" presName="negativeSpace" presStyleCnt="0"/>
      <dgm:spPr/>
    </dgm:pt>
    <dgm:pt modelId="{E659876E-712B-4933-B735-CB7E9E19D31A}" type="pres">
      <dgm:prSet presAssocID="{88B5984D-645A-4973-94C7-17217EFED668}" presName="childText" presStyleLbl="conFgAcc1" presStyleIdx="2" presStyleCnt="3">
        <dgm:presLayoutVars>
          <dgm:bulletEnabled val="1"/>
        </dgm:presLayoutVars>
      </dgm:prSet>
      <dgm:spPr>
        <a:solidFill>
          <a:srgbClr val="FF610F">
            <a:alpha val="90000"/>
          </a:srgbClr>
        </a:solidFill>
        <a:ln>
          <a:solidFill>
            <a:srgbClr val="FF610F"/>
          </a:solidFill>
        </a:ln>
      </dgm:spPr>
    </dgm:pt>
  </dgm:ptLst>
  <dgm:cxnLst>
    <dgm:cxn modelId="{8995C100-635E-4E50-8EED-641908362EC5}" type="presOf" srcId="{13DE9FEB-12F4-4B1B-BF96-5476E01218AD}" destId="{AFB21841-5E6F-487F-BDD0-F2D8AB6799E9}" srcOrd="1" destOrd="0" presId="urn:microsoft.com/office/officeart/2005/8/layout/list1"/>
    <dgm:cxn modelId="{418ACA0D-D8B4-4028-8C24-ED243029B4F0}" srcId="{AF854B38-B4AD-46E9-9E38-DDDFB2D6A833}" destId="{13DE9FEB-12F4-4B1B-BF96-5476E01218AD}" srcOrd="1" destOrd="0" parTransId="{9D6D922A-6974-429D-8087-F3A7F7D0D922}" sibTransId="{19BFFCC7-7A88-4C64-8792-4F989F9797AB}"/>
    <dgm:cxn modelId="{0E6AC011-698E-4CC8-A18C-BF218C90319B}" type="presOf" srcId="{13DE9FEB-12F4-4B1B-BF96-5476E01218AD}" destId="{602CE408-F2F6-4609-AF3C-AA1B36A6A30F}" srcOrd="0" destOrd="0" presId="urn:microsoft.com/office/officeart/2005/8/layout/list1"/>
    <dgm:cxn modelId="{31EB855D-7498-4E23-AB61-FED46A14AA77}" type="presOf" srcId="{AF854B38-B4AD-46E9-9E38-DDDFB2D6A833}" destId="{FFAEB23A-780D-4F31-852A-D214EF1DA259}" srcOrd="0" destOrd="0" presId="urn:microsoft.com/office/officeart/2005/8/layout/list1"/>
    <dgm:cxn modelId="{9063A841-521D-46C0-A901-ECE75956A35D}" srcId="{AF854B38-B4AD-46E9-9E38-DDDFB2D6A833}" destId="{88B5984D-645A-4973-94C7-17217EFED668}" srcOrd="2" destOrd="0" parTransId="{D6B1B45D-DABB-47FD-98E6-08C16A75F4C8}" sibTransId="{21E8D1FF-8B71-4F2D-B3E1-8F453BE1BF40}"/>
    <dgm:cxn modelId="{7A5DB141-1773-4C63-9306-A498DF087B59}" srcId="{AF854B38-B4AD-46E9-9E38-DDDFB2D6A833}" destId="{E6224623-BA2F-4ED6-A0A6-66021515E1B0}" srcOrd="0" destOrd="0" parTransId="{DCAB8B66-B0C1-4393-BF60-8301826A51B6}" sibTransId="{3E653640-33F9-4164-B5C9-5602B6338E5F}"/>
    <dgm:cxn modelId="{8FEB7788-DB24-49C6-887C-C754FCDFE9BE}" type="presOf" srcId="{88B5984D-645A-4973-94C7-17217EFED668}" destId="{7C8C3959-C0B8-4879-A458-6A28F52BAE34}" srcOrd="0" destOrd="0" presId="urn:microsoft.com/office/officeart/2005/8/layout/list1"/>
    <dgm:cxn modelId="{243E3991-F8C2-4BA6-AC87-ED1F525131FC}" type="presOf" srcId="{E6224623-BA2F-4ED6-A0A6-66021515E1B0}" destId="{E0B8E67B-8910-42C0-B48F-6436C172F4C9}" srcOrd="0" destOrd="0" presId="urn:microsoft.com/office/officeart/2005/8/layout/list1"/>
    <dgm:cxn modelId="{EBD3C6C9-ADA3-4F0C-B6C4-5AC32A1460EA}" type="presOf" srcId="{E6224623-BA2F-4ED6-A0A6-66021515E1B0}" destId="{400DF8AD-636C-4330-8BB9-FF5B91F4205F}" srcOrd="1" destOrd="0" presId="urn:microsoft.com/office/officeart/2005/8/layout/list1"/>
    <dgm:cxn modelId="{F1D733E3-1B88-4F08-984E-5D6D6593D051}" type="presOf" srcId="{88B5984D-645A-4973-94C7-17217EFED668}" destId="{BA9A3998-690F-460D-ACF1-E8BA94937B0B}" srcOrd="1" destOrd="0" presId="urn:microsoft.com/office/officeart/2005/8/layout/list1"/>
    <dgm:cxn modelId="{90F824E5-2E65-4DEF-A210-EB1275704221}" type="presParOf" srcId="{FFAEB23A-780D-4F31-852A-D214EF1DA259}" destId="{397CC93B-1029-454D-8EFB-96861B8196B4}" srcOrd="0" destOrd="0" presId="urn:microsoft.com/office/officeart/2005/8/layout/list1"/>
    <dgm:cxn modelId="{14B36192-5A6E-4D04-8E5D-A173B68C967B}" type="presParOf" srcId="{397CC93B-1029-454D-8EFB-96861B8196B4}" destId="{E0B8E67B-8910-42C0-B48F-6436C172F4C9}" srcOrd="0" destOrd="0" presId="urn:microsoft.com/office/officeart/2005/8/layout/list1"/>
    <dgm:cxn modelId="{36489165-2073-4191-9F39-640FC3D87962}" type="presParOf" srcId="{397CC93B-1029-454D-8EFB-96861B8196B4}" destId="{400DF8AD-636C-4330-8BB9-FF5B91F4205F}" srcOrd="1" destOrd="0" presId="urn:microsoft.com/office/officeart/2005/8/layout/list1"/>
    <dgm:cxn modelId="{3C789D2D-1BB7-465B-B59D-B998F0F51D24}" type="presParOf" srcId="{FFAEB23A-780D-4F31-852A-D214EF1DA259}" destId="{A9F753B0-08A7-4D23-A8D0-7189815F7405}" srcOrd="1" destOrd="0" presId="urn:microsoft.com/office/officeart/2005/8/layout/list1"/>
    <dgm:cxn modelId="{2F6A10ED-46F4-434D-9D2A-A712756BA75B}" type="presParOf" srcId="{FFAEB23A-780D-4F31-852A-D214EF1DA259}" destId="{86E0F84B-B25E-4BCD-9877-AFB464484E32}" srcOrd="2" destOrd="0" presId="urn:microsoft.com/office/officeart/2005/8/layout/list1"/>
    <dgm:cxn modelId="{E6A8B72A-03FF-4C99-99C4-55E2B36EC0FC}" type="presParOf" srcId="{FFAEB23A-780D-4F31-852A-D214EF1DA259}" destId="{A482DC9E-F792-4CBA-8B2A-DE433A53016A}" srcOrd="3" destOrd="0" presId="urn:microsoft.com/office/officeart/2005/8/layout/list1"/>
    <dgm:cxn modelId="{4C0577D5-BBD0-4F15-B479-310FAC63A8A6}" type="presParOf" srcId="{FFAEB23A-780D-4F31-852A-D214EF1DA259}" destId="{53B5A358-F190-4CEF-92E0-247FE91C8D8B}" srcOrd="4" destOrd="0" presId="urn:microsoft.com/office/officeart/2005/8/layout/list1"/>
    <dgm:cxn modelId="{5E72E23B-113B-496D-ADE3-640BC8E2EA49}" type="presParOf" srcId="{53B5A358-F190-4CEF-92E0-247FE91C8D8B}" destId="{602CE408-F2F6-4609-AF3C-AA1B36A6A30F}" srcOrd="0" destOrd="0" presId="urn:microsoft.com/office/officeart/2005/8/layout/list1"/>
    <dgm:cxn modelId="{5162EA39-331E-48E6-A508-D8A35B0C04AD}" type="presParOf" srcId="{53B5A358-F190-4CEF-92E0-247FE91C8D8B}" destId="{AFB21841-5E6F-487F-BDD0-F2D8AB6799E9}" srcOrd="1" destOrd="0" presId="urn:microsoft.com/office/officeart/2005/8/layout/list1"/>
    <dgm:cxn modelId="{4E3D7A9E-13E6-4A60-9368-514DD53AD0DE}" type="presParOf" srcId="{FFAEB23A-780D-4F31-852A-D214EF1DA259}" destId="{F653681E-E01F-46EE-A1C8-9266CC8CEE94}" srcOrd="5" destOrd="0" presId="urn:microsoft.com/office/officeart/2005/8/layout/list1"/>
    <dgm:cxn modelId="{67AB3344-942F-49B0-9CDD-4E268AA394F7}" type="presParOf" srcId="{FFAEB23A-780D-4F31-852A-D214EF1DA259}" destId="{380F7586-25A5-47CE-BF10-B2277AD97029}" srcOrd="6" destOrd="0" presId="urn:microsoft.com/office/officeart/2005/8/layout/list1"/>
    <dgm:cxn modelId="{3D2FE3A7-380D-4BA2-9EEB-79AF242AC23F}" type="presParOf" srcId="{FFAEB23A-780D-4F31-852A-D214EF1DA259}" destId="{1EB9FD90-D539-45AB-B1D7-74AFDB705EFD}" srcOrd="7" destOrd="0" presId="urn:microsoft.com/office/officeart/2005/8/layout/list1"/>
    <dgm:cxn modelId="{F63A29EA-72C8-4BEE-A374-D7651BFEEE49}" type="presParOf" srcId="{FFAEB23A-780D-4F31-852A-D214EF1DA259}" destId="{11605840-9B19-47DD-BB6A-59CFCC25B46F}" srcOrd="8" destOrd="0" presId="urn:microsoft.com/office/officeart/2005/8/layout/list1"/>
    <dgm:cxn modelId="{4C357948-7D53-49D8-8D28-87D4F3A72230}" type="presParOf" srcId="{11605840-9B19-47DD-BB6A-59CFCC25B46F}" destId="{7C8C3959-C0B8-4879-A458-6A28F52BAE34}" srcOrd="0" destOrd="0" presId="urn:microsoft.com/office/officeart/2005/8/layout/list1"/>
    <dgm:cxn modelId="{903DB6C7-BD72-498C-AB9D-8E72BE1F2ABE}" type="presParOf" srcId="{11605840-9B19-47DD-BB6A-59CFCC25B46F}" destId="{BA9A3998-690F-460D-ACF1-E8BA94937B0B}" srcOrd="1" destOrd="0" presId="urn:microsoft.com/office/officeart/2005/8/layout/list1"/>
    <dgm:cxn modelId="{E7AB571B-7B43-449B-9B62-77F4D5F17B7B}" type="presParOf" srcId="{FFAEB23A-780D-4F31-852A-D214EF1DA259}" destId="{035B5065-71BB-4EE2-A34E-781C4753BAA3}" srcOrd="9" destOrd="0" presId="urn:microsoft.com/office/officeart/2005/8/layout/list1"/>
    <dgm:cxn modelId="{755B0D37-1421-4F58-B116-09E012DD521F}" type="presParOf" srcId="{FFAEB23A-780D-4F31-852A-D214EF1DA259}" destId="{E659876E-712B-4933-B735-CB7E9E19D31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5AE27-E065-4153-A945-13DE84891A8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3255C368-B77C-4DDA-A0E3-666E37A5609A}">
      <dgm:prSet phldrT="[Text]"/>
      <dgm:spPr>
        <a:solidFill>
          <a:srgbClr val="FF610F"/>
        </a:solidFill>
      </dgm:spPr>
      <dgm:t>
        <a:bodyPr/>
        <a:lstStyle/>
        <a:p>
          <a:r>
            <a:rPr lang="en-US" dirty="0"/>
            <a:t>President</a:t>
          </a:r>
        </a:p>
      </dgm:t>
    </dgm:pt>
    <dgm:pt modelId="{96878288-30C3-4268-AC7B-8BFD31873D4A}" type="parTrans" cxnId="{5643DEE2-6458-4A12-9E38-59ADF09380BC}">
      <dgm:prSet/>
      <dgm:spPr/>
      <dgm:t>
        <a:bodyPr/>
        <a:lstStyle/>
        <a:p>
          <a:endParaRPr lang="en-US"/>
        </a:p>
      </dgm:t>
    </dgm:pt>
    <dgm:pt modelId="{A1FB39A4-E153-4747-95B5-193D2E85BEC6}" type="sibTrans" cxnId="{5643DEE2-6458-4A12-9E38-59ADF09380BC}">
      <dgm:prSet/>
      <dgm:spPr/>
      <dgm:t>
        <a:bodyPr/>
        <a:lstStyle/>
        <a:p>
          <a:endParaRPr lang="en-US"/>
        </a:p>
      </dgm:t>
    </dgm:pt>
    <dgm:pt modelId="{75989A04-BBEA-4F01-9AA7-98F025EBA2F8}">
      <dgm:prSet phldrT="[Text]"/>
      <dgm:spPr>
        <a:solidFill>
          <a:srgbClr val="FF610F"/>
        </a:solidFill>
      </dgm:spPr>
      <dgm:t>
        <a:bodyPr/>
        <a:lstStyle/>
        <a:p>
          <a:r>
            <a:rPr lang="en-US" dirty="0"/>
            <a:t>Finance</a:t>
          </a:r>
        </a:p>
      </dgm:t>
    </dgm:pt>
    <dgm:pt modelId="{9CC08567-908E-46EB-AFF8-5C20F156BE27}" type="parTrans" cxnId="{FA0E0CA3-D045-4DEE-821F-01D8D370032F}">
      <dgm:prSet/>
      <dgm:spPr>
        <a:ln>
          <a:solidFill>
            <a:srgbClr val="000000"/>
          </a:solidFill>
        </a:ln>
      </dgm:spPr>
      <dgm:t>
        <a:bodyPr/>
        <a:lstStyle/>
        <a:p>
          <a:endParaRPr lang="en-US"/>
        </a:p>
      </dgm:t>
    </dgm:pt>
    <dgm:pt modelId="{7F40DE72-40B9-487C-B1B3-3ECBF9C93D62}" type="sibTrans" cxnId="{FA0E0CA3-D045-4DEE-821F-01D8D370032F}">
      <dgm:prSet/>
      <dgm:spPr/>
      <dgm:t>
        <a:bodyPr/>
        <a:lstStyle/>
        <a:p>
          <a:endParaRPr lang="en-US"/>
        </a:p>
      </dgm:t>
    </dgm:pt>
    <dgm:pt modelId="{8A929B7B-1D84-4FEA-84B6-B1828E92D67E}">
      <dgm:prSet phldrT="[Text]"/>
      <dgm:spPr>
        <a:solidFill>
          <a:srgbClr val="FF610F"/>
        </a:solidFill>
      </dgm:spPr>
      <dgm:t>
        <a:bodyPr/>
        <a:lstStyle/>
        <a:p>
          <a:r>
            <a:rPr lang="en-US"/>
            <a:t>Secretary</a:t>
          </a:r>
          <a:endParaRPr lang="en-US" dirty="0"/>
        </a:p>
      </dgm:t>
    </dgm:pt>
    <dgm:pt modelId="{038A049E-BD74-4748-9575-080E8D9F83A7}" type="parTrans" cxnId="{3FA01A74-FA4A-41E5-A46B-674901CC6097}">
      <dgm:prSet/>
      <dgm:spPr>
        <a:ln>
          <a:solidFill>
            <a:schemeClr val="tx1">
              <a:lumMod val="95000"/>
              <a:lumOff val="5000"/>
            </a:schemeClr>
          </a:solidFill>
        </a:ln>
      </dgm:spPr>
      <dgm:t>
        <a:bodyPr/>
        <a:lstStyle/>
        <a:p>
          <a:endParaRPr lang="en-US"/>
        </a:p>
      </dgm:t>
    </dgm:pt>
    <dgm:pt modelId="{81DDBCC7-06AF-4E96-A916-56C119662D72}" type="sibTrans" cxnId="{3FA01A74-FA4A-41E5-A46B-674901CC6097}">
      <dgm:prSet/>
      <dgm:spPr/>
      <dgm:t>
        <a:bodyPr/>
        <a:lstStyle/>
        <a:p>
          <a:endParaRPr lang="en-US"/>
        </a:p>
      </dgm:t>
    </dgm:pt>
    <dgm:pt modelId="{5DDBD12A-A55F-498B-A8A4-9C3D8B6CA2A3}" type="pres">
      <dgm:prSet presAssocID="{1555AE27-E065-4153-A945-13DE84891A80}" presName="mainComposite" presStyleCnt="0">
        <dgm:presLayoutVars>
          <dgm:chPref val="1"/>
          <dgm:dir/>
          <dgm:animOne val="branch"/>
          <dgm:animLvl val="lvl"/>
          <dgm:resizeHandles val="exact"/>
        </dgm:presLayoutVars>
      </dgm:prSet>
      <dgm:spPr/>
    </dgm:pt>
    <dgm:pt modelId="{0051A1C4-85EC-4C74-8570-CCDC9C4BB950}" type="pres">
      <dgm:prSet presAssocID="{1555AE27-E065-4153-A945-13DE84891A80}" presName="hierFlow" presStyleCnt="0"/>
      <dgm:spPr/>
    </dgm:pt>
    <dgm:pt modelId="{46F5EA71-53C3-418E-A1F1-31D3A804FD63}" type="pres">
      <dgm:prSet presAssocID="{1555AE27-E065-4153-A945-13DE84891A80}" presName="hierChild1" presStyleCnt="0">
        <dgm:presLayoutVars>
          <dgm:chPref val="1"/>
          <dgm:animOne val="branch"/>
          <dgm:animLvl val="lvl"/>
        </dgm:presLayoutVars>
      </dgm:prSet>
      <dgm:spPr/>
    </dgm:pt>
    <dgm:pt modelId="{0486F752-8A48-4032-B889-9AA467DB54A9}" type="pres">
      <dgm:prSet presAssocID="{3255C368-B77C-4DDA-A0E3-666E37A5609A}" presName="Name14" presStyleCnt="0"/>
      <dgm:spPr/>
    </dgm:pt>
    <dgm:pt modelId="{72810D0F-B8C2-41F8-B399-20A5A8576D8F}" type="pres">
      <dgm:prSet presAssocID="{3255C368-B77C-4DDA-A0E3-666E37A5609A}" presName="level1Shape" presStyleLbl="node0" presStyleIdx="0" presStyleCnt="1">
        <dgm:presLayoutVars>
          <dgm:chPref val="3"/>
        </dgm:presLayoutVars>
      </dgm:prSet>
      <dgm:spPr/>
    </dgm:pt>
    <dgm:pt modelId="{B4AE83A3-A3D8-4A04-8C81-5CD79A475446}" type="pres">
      <dgm:prSet presAssocID="{3255C368-B77C-4DDA-A0E3-666E37A5609A}" presName="hierChild2" presStyleCnt="0"/>
      <dgm:spPr/>
    </dgm:pt>
    <dgm:pt modelId="{54C16CB9-F52F-4338-8DF5-E6EF3B70F9C6}" type="pres">
      <dgm:prSet presAssocID="{038A049E-BD74-4748-9575-080E8D9F83A7}" presName="Name19" presStyleLbl="parChTrans1D2" presStyleIdx="0" presStyleCnt="2"/>
      <dgm:spPr/>
    </dgm:pt>
    <dgm:pt modelId="{C867CC65-1116-4F33-A1C8-7D35CEE0E7D7}" type="pres">
      <dgm:prSet presAssocID="{8A929B7B-1D84-4FEA-84B6-B1828E92D67E}" presName="Name21" presStyleCnt="0"/>
      <dgm:spPr/>
    </dgm:pt>
    <dgm:pt modelId="{33B67764-7854-49BA-8D64-16027F2244F1}" type="pres">
      <dgm:prSet presAssocID="{8A929B7B-1D84-4FEA-84B6-B1828E92D67E}" presName="level2Shape" presStyleLbl="node2" presStyleIdx="0" presStyleCnt="2"/>
      <dgm:spPr/>
    </dgm:pt>
    <dgm:pt modelId="{8B567381-2665-4DBD-A8CA-A4BB99C33188}" type="pres">
      <dgm:prSet presAssocID="{8A929B7B-1D84-4FEA-84B6-B1828E92D67E}" presName="hierChild3" presStyleCnt="0"/>
      <dgm:spPr/>
    </dgm:pt>
    <dgm:pt modelId="{C1EACEC4-15A0-49D2-9651-32F380C8A750}" type="pres">
      <dgm:prSet presAssocID="{9CC08567-908E-46EB-AFF8-5C20F156BE27}" presName="Name19" presStyleLbl="parChTrans1D2" presStyleIdx="1" presStyleCnt="2"/>
      <dgm:spPr/>
    </dgm:pt>
    <dgm:pt modelId="{3C5FE285-52C8-4889-A02B-64870B744E68}" type="pres">
      <dgm:prSet presAssocID="{75989A04-BBEA-4F01-9AA7-98F025EBA2F8}" presName="Name21" presStyleCnt="0"/>
      <dgm:spPr/>
    </dgm:pt>
    <dgm:pt modelId="{E00351BA-6DAF-4E80-803F-3817932F1D72}" type="pres">
      <dgm:prSet presAssocID="{75989A04-BBEA-4F01-9AA7-98F025EBA2F8}" presName="level2Shape" presStyleLbl="node2" presStyleIdx="1" presStyleCnt="2"/>
      <dgm:spPr/>
    </dgm:pt>
    <dgm:pt modelId="{547C38F3-A178-4A62-816F-BC30403227BA}" type="pres">
      <dgm:prSet presAssocID="{75989A04-BBEA-4F01-9AA7-98F025EBA2F8}" presName="hierChild3" presStyleCnt="0"/>
      <dgm:spPr/>
    </dgm:pt>
    <dgm:pt modelId="{0FC32AC8-FD43-424A-969F-20E1E82F776C}" type="pres">
      <dgm:prSet presAssocID="{1555AE27-E065-4153-A945-13DE84891A80}" presName="bgShapesFlow" presStyleCnt="0"/>
      <dgm:spPr/>
    </dgm:pt>
  </dgm:ptLst>
  <dgm:cxnLst>
    <dgm:cxn modelId="{552BFD16-A7F2-420B-BC2A-4DC9BD559E3B}" type="presOf" srcId="{038A049E-BD74-4748-9575-080E8D9F83A7}" destId="{54C16CB9-F52F-4338-8DF5-E6EF3B70F9C6}" srcOrd="0" destOrd="0" presId="urn:microsoft.com/office/officeart/2005/8/layout/hierarchy6"/>
    <dgm:cxn modelId="{E7E37465-1F9B-4BB9-87D0-2A581E786E74}" type="presOf" srcId="{1555AE27-E065-4153-A945-13DE84891A80}" destId="{5DDBD12A-A55F-498B-A8A4-9C3D8B6CA2A3}" srcOrd="0" destOrd="0" presId="urn:microsoft.com/office/officeart/2005/8/layout/hierarchy6"/>
    <dgm:cxn modelId="{B5063071-7F88-4D7F-9C23-FA9BB7506E92}" type="presOf" srcId="{8A929B7B-1D84-4FEA-84B6-B1828E92D67E}" destId="{33B67764-7854-49BA-8D64-16027F2244F1}" srcOrd="0" destOrd="0" presId="urn:microsoft.com/office/officeart/2005/8/layout/hierarchy6"/>
    <dgm:cxn modelId="{3FA01A74-FA4A-41E5-A46B-674901CC6097}" srcId="{3255C368-B77C-4DDA-A0E3-666E37A5609A}" destId="{8A929B7B-1D84-4FEA-84B6-B1828E92D67E}" srcOrd="0" destOrd="0" parTransId="{038A049E-BD74-4748-9575-080E8D9F83A7}" sibTransId="{81DDBCC7-06AF-4E96-A916-56C119662D72}"/>
    <dgm:cxn modelId="{9DDE1588-5BAF-4DE9-BDBF-73741A1A15A0}" type="presOf" srcId="{75989A04-BBEA-4F01-9AA7-98F025EBA2F8}" destId="{E00351BA-6DAF-4E80-803F-3817932F1D72}" srcOrd="0" destOrd="0" presId="urn:microsoft.com/office/officeart/2005/8/layout/hierarchy6"/>
    <dgm:cxn modelId="{FA0E0CA3-D045-4DEE-821F-01D8D370032F}" srcId="{3255C368-B77C-4DDA-A0E3-666E37A5609A}" destId="{75989A04-BBEA-4F01-9AA7-98F025EBA2F8}" srcOrd="1" destOrd="0" parTransId="{9CC08567-908E-46EB-AFF8-5C20F156BE27}" sibTransId="{7F40DE72-40B9-487C-B1B3-3ECBF9C93D62}"/>
    <dgm:cxn modelId="{FC4BE9C1-B98F-461B-8FC2-2A325B2724B9}" type="presOf" srcId="{3255C368-B77C-4DDA-A0E3-666E37A5609A}" destId="{72810D0F-B8C2-41F8-B399-20A5A8576D8F}" srcOrd="0" destOrd="0" presId="urn:microsoft.com/office/officeart/2005/8/layout/hierarchy6"/>
    <dgm:cxn modelId="{832830E1-67C9-4A97-8F77-1C173790685D}" type="presOf" srcId="{9CC08567-908E-46EB-AFF8-5C20F156BE27}" destId="{C1EACEC4-15A0-49D2-9651-32F380C8A750}" srcOrd="0" destOrd="0" presId="urn:microsoft.com/office/officeart/2005/8/layout/hierarchy6"/>
    <dgm:cxn modelId="{5643DEE2-6458-4A12-9E38-59ADF09380BC}" srcId="{1555AE27-E065-4153-A945-13DE84891A80}" destId="{3255C368-B77C-4DDA-A0E3-666E37A5609A}" srcOrd="0" destOrd="0" parTransId="{96878288-30C3-4268-AC7B-8BFD31873D4A}" sibTransId="{A1FB39A4-E153-4747-95B5-193D2E85BEC6}"/>
    <dgm:cxn modelId="{4E33ABB0-274A-42D7-8F3A-006A32CADEAC}" type="presParOf" srcId="{5DDBD12A-A55F-498B-A8A4-9C3D8B6CA2A3}" destId="{0051A1C4-85EC-4C74-8570-CCDC9C4BB950}" srcOrd="0" destOrd="0" presId="urn:microsoft.com/office/officeart/2005/8/layout/hierarchy6"/>
    <dgm:cxn modelId="{026AB412-1595-42E9-8655-64236B45EF19}" type="presParOf" srcId="{0051A1C4-85EC-4C74-8570-CCDC9C4BB950}" destId="{46F5EA71-53C3-418E-A1F1-31D3A804FD63}" srcOrd="0" destOrd="0" presId="urn:microsoft.com/office/officeart/2005/8/layout/hierarchy6"/>
    <dgm:cxn modelId="{D1667B26-515C-4920-8B90-E5470080E2BE}" type="presParOf" srcId="{46F5EA71-53C3-418E-A1F1-31D3A804FD63}" destId="{0486F752-8A48-4032-B889-9AA467DB54A9}" srcOrd="0" destOrd="0" presId="urn:microsoft.com/office/officeart/2005/8/layout/hierarchy6"/>
    <dgm:cxn modelId="{16051461-B772-4BB3-A159-DC68B6A45A62}" type="presParOf" srcId="{0486F752-8A48-4032-B889-9AA467DB54A9}" destId="{72810D0F-B8C2-41F8-B399-20A5A8576D8F}" srcOrd="0" destOrd="0" presId="urn:microsoft.com/office/officeart/2005/8/layout/hierarchy6"/>
    <dgm:cxn modelId="{5898220C-73AE-4256-B762-A43C24AA9572}" type="presParOf" srcId="{0486F752-8A48-4032-B889-9AA467DB54A9}" destId="{B4AE83A3-A3D8-4A04-8C81-5CD79A475446}" srcOrd="1" destOrd="0" presId="urn:microsoft.com/office/officeart/2005/8/layout/hierarchy6"/>
    <dgm:cxn modelId="{09D6F8BB-9B39-4B62-931A-BC70BE51A195}" type="presParOf" srcId="{B4AE83A3-A3D8-4A04-8C81-5CD79A475446}" destId="{54C16CB9-F52F-4338-8DF5-E6EF3B70F9C6}" srcOrd="0" destOrd="0" presId="urn:microsoft.com/office/officeart/2005/8/layout/hierarchy6"/>
    <dgm:cxn modelId="{1AFAF9EB-5127-4252-9B9C-1D87F6F3464F}" type="presParOf" srcId="{B4AE83A3-A3D8-4A04-8C81-5CD79A475446}" destId="{C867CC65-1116-4F33-A1C8-7D35CEE0E7D7}" srcOrd="1" destOrd="0" presId="urn:microsoft.com/office/officeart/2005/8/layout/hierarchy6"/>
    <dgm:cxn modelId="{D8E24953-0FE3-4F83-A0D6-7C431B56113F}" type="presParOf" srcId="{C867CC65-1116-4F33-A1C8-7D35CEE0E7D7}" destId="{33B67764-7854-49BA-8D64-16027F2244F1}" srcOrd="0" destOrd="0" presId="urn:microsoft.com/office/officeart/2005/8/layout/hierarchy6"/>
    <dgm:cxn modelId="{AEC207BA-0ADC-43D1-95BF-54BE11BDFE3D}" type="presParOf" srcId="{C867CC65-1116-4F33-A1C8-7D35CEE0E7D7}" destId="{8B567381-2665-4DBD-A8CA-A4BB99C33188}" srcOrd="1" destOrd="0" presId="urn:microsoft.com/office/officeart/2005/8/layout/hierarchy6"/>
    <dgm:cxn modelId="{47452C12-6817-45C7-8C0B-73887EF2C974}" type="presParOf" srcId="{B4AE83A3-A3D8-4A04-8C81-5CD79A475446}" destId="{C1EACEC4-15A0-49D2-9651-32F380C8A750}" srcOrd="2" destOrd="0" presId="urn:microsoft.com/office/officeart/2005/8/layout/hierarchy6"/>
    <dgm:cxn modelId="{D848D590-74C3-487F-8A5D-7AC472500B49}" type="presParOf" srcId="{B4AE83A3-A3D8-4A04-8C81-5CD79A475446}" destId="{3C5FE285-52C8-4889-A02B-64870B744E68}" srcOrd="3" destOrd="0" presId="urn:microsoft.com/office/officeart/2005/8/layout/hierarchy6"/>
    <dgm:cxn modelId="{75DEFB80-31E8-4C03-9BA8-F51982CE4D9E}" type="presParOf" srcId="{3C5FE285-52C8-4889-A02B-64870B744E68}" destId="{E00351BA-6DAF-4E80-803F-3817932F1D72}" srcOrd="0" destOrd="0" presId="urn:microsoft.com/office/officeart/2005/8/layout/hierarchy6"/>
    <dgm:cxn modelId="{6112C4C4-ACCB-4E6D-B604-07DF6A07F69D}" type="presParOf" srcId="{3C5FE285-52C8-4889-A02B-64870B744E68}" destId="{547C38F3-A178-4A62-816F-BC30403227BA}" srcOrd="1" destOrd="0" presId="urn:microsoft.com/office/officeart/2005/8/layout/hierarchy6"/>
    <dgm:cxn modelId="{4DEA8FF0-B666-4567-BE63-204D42B9DBFB}" type="presParOf" srcId="{5DDBD12A-A55F-498B-A8A4-9C3D8B6CA2A3}" destId="{0FC32AC8-FD43-424A-969F-20E1E82F776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5AE27-E065-4153-A945-13DE84891A8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255C368-B77C-4DDA-A0E3-666E37A5609A}">
      <dgm:prSet phldrT="[Text]" custT="1"/>
      <dgm:spPr>
        <a:solidFill>
          <a:srgbClr val="FF610F"/>
        </a:solidFill>
      </dgm:spPr>
      <dgm:t>
        <a:bodyPr/>
        <a:lstStyle/>
        <a:p>
          <a:r>
            <a:rPr lang="en-US" sz="1800" dirty="0"/>
            <a:t>President</a:t>
          </a:r>
        </a:p>
      </dgm:t>
    </dgm:pt>
    <dgm:pt modelId="{96878288-30C3-4268-AC7B-8BFD31873D4A}" type="parTrans" cxnId="{5643DEE2-6458-4A12-9E38-59ADF09380BC}">
      <dgm:prSet/>
      <dgm:spPr/>
      <dgm:t>
        <a:bodyPr/>
        <a:lstStyle/>
        <a:p>
          <a:endParaRPr lang="en-US"/>
        </a:p>
      </dgm:t>
    </dgm:pt>
    <dgm:pt modelId="{A1FB39A4-E153-4747-95B5-193D2E85BEC6}" type="sibTrans" cxnId="{5643DEE2-6458-4A12-9E38-59ADF09380BC}">
      <dgm:prSet/>
      <dgm:spPr/>
      <dgm:t>
        <a:bodyPr/>
        <a:lstStyle/>
        <a:p>
          <a:endParaRPr lang="en-US"/>
        </a:p>
      </dgm:t>
    </dgm:pt>
    <dgm:pt modelId="{75989A04-BBEA-4F01-9AA7-98F025EBA2F8}">
      <dgm:prSet phldrT="[Text]" custT="1"/>
      <dgm:spPr>
        <a:solidFill>
          <a:srgbClr val="FF610F"/>
        </a:solidFill>
      </dgm:spPr>
      <dgm:t>
        <a:bodyPr/>
        <a:lstStyle/>
        <a:p>
          <a:r>
            <a:rPr lang="en-US" sz="2000" dirty="0"/>
            <a:t>Finance</a:t>
          </a:r>
          <a:endParaRPr lang="en-US" sz="2400" dirty="0"/>
        </a:p>
      </dgm:t>
    </dgm:pt>
    <dgm:pt modelId="{9CC08567-908E-46EB-AFF8-5C20F156BE27}" type="parTrans" cxnId="{FA0E0CA3-D045-4DEE-821F-01D8D370032F}">
      <dgm:prSet/>
      <dgm:spPr/>
      <dgm:t>
        <a:bodyPr/>
        <a:lstStyle/>
        <a:p>
          <a:endParaRPr lang="en-US"/>
        </a:p>
      </dgm:t>
    </dgm:pt>
    <dgm:pt modelId="{7F40DE72-40B9-487C-B1B3-3ECBF9C93D62}" type="sibTrans" cxnId="{FA0E0CA3-D045-4DEE-821F-01D8D370032F}">
      <dgm:prSet/>
      <dgm:spPr/>
      <dgm:t>
        <a:bodyPr/>
        <a:lstStyle/>
        <a:p>
          <a:endParaRPr lang="en-US"/>
        </a:p>
      </dgm:t>
    </dgm:pt>
    <dgm:pt modelId="{A3DA3109-797E-4BAA-8DFB-74291EB6C0C1}">
      <dgm:prSet phldrT="[Text]" custT="1"/>
      <dgm:spPr>
        <a:solidFill>
          <a:srgbClr val="05BFE0"/>
        </a:solidFill>
      </dgm:spPr>
      <dgm:t>
        <a:bodyPr/>
        <a:lstStyle/>
        <a:p>
          <a:r>
            <a:rPr lang="en-US" sz="2000" dirty="0"/>
            <a:t>Comms</a:t>
          </a:r>
          <a:endParaRPr lang="en-US" sz="1500" dirty="0"/>
        </a:p>
      </dgm:t>
    </dgm:pt>
    <dgm:pt modelId="{A1BDF762-27D9-4E43-964F-2853F5EEC9A3}" type="parTrans" cxnId="{39FD9890-20EC-47C2-BC7C-C001E17FDB62}">
      <dgm:prSet/>
      <dgm:spPr/>
      <dgm:t>
        <a:bodyPr/>
        <a:lstStyle/>
        <a:p>
          <a:endParaRPr lang="en-US"/>
        </a:p>
      </dgm:t>
    </dgm:pt>
    <dgm:pt modelId="{3DBCE4C7-AB6F-4B55-9089-2263C2FA5F7E}" type="sibTrans" cxnId="{39FD9890-20EC-47C2-BC7C-C001E17FDB62}">
      <dgm:prSet/>
      <dgm:spPr/>
      <dgm:t>
        <a:bodyPr/>
        <a:lstStyle/>
        <a:p>
          <a:endParaRPr lang="en-US"/>
        </a:p>
      </dgm:t>
    </dgm:pt>
    <dgm:pt modelId="{3754CA79-D04A-4A27-BF2F-A37F40046C95}">
      <dgm:prSet phldrT="[Text]" custT="1"/>
      <dgm:spPr>
        <a:solidFill>
          <a:srgbClr val="05BFE0"/>
        </a:solidFill>
      </dgm:spPr>
      <dgm:t>
        <a:bodyPr/>
        <a:lstStyle/>
        <a:p>
          <a:r>
            <a:rPr lang="en-US" sz="1800" dirty="0"/>
            <a:t>Marketing</a:t>
          </a:r>
          <a:endParaRPr lang="en-US" sz="1500" dirty="0"/>
        </a:p>
      </dgm:t>
    </dgm:pt>
    <dgm:pt modelId="{0FC343AA-CE53-4C9D-9734-B9480AD00665}" type="parTrans" cxnId="{DBC32E00-EEA0-4550-8074-06988A811D08}">
      <dgm:prSet/>
      <dgm:spPr/>
      <dgm:t>
        <a:bodyPr/>
        <a:lstStyle/>
        <a:p>
          <a:endParaRPr lang="en-US"/>
        </a:p>
      </dgm:t>
    </dgm:pt>
    <dgm:pt modelId="{516743A5-8980-4568-907B-D94B9626CEA9}" type="sibTrans" cxnId="{DBC32E00-EEA0-4550-8074-06988A811D08}">
      <dgm:prSet/>
      <dgm:spPr/>
      <dgm:t>
        <a:bodyPr/>
        <a:lstStyle/>
        <a:p>
          <a:endParaRPr lang="en-US"/>
        </a:p>
      </dgm:t>
    </dgm:pt>
    <dgm:pt modelId="{736370C5-FD2F-4082-A001-E7405C4146C5}">
      <dgm:prSet phldrT="[Text]" custT="1"/>
      <dgm:spPr>
        <a:solidFill>
          <a:srgbClr val="05BFE0"/>
        </a:solidFill>
      </dgm:spPr>
      <dgm:t>
        <a:bodyPr/>
        <a:lstStyle/>
        <a:p>
          <a:r>
            <a:rPr lang="en-US" sz="1400" dirty="0"/>
            <a:t>Membership</a:t>
          </a:r>
          <a:endParaRPr lang="en-US" sz="1600" dirty="0"/>
        </a:p>
      </dgm:t>
    </dgm:pt>
    <dgm:pt modelId="{D36DEE6B-C4DA-45D7-9AF1-013DA3505B76}" type="parTrans" cxnId="{9016C81D-A242-4E67-A127-605A75B4877D}">
      <dgm:prSet/>
      <dgm:spPr/>
      <dgm:t>
        <a:bodyPr/>
        <a:lstStyle/>
        <a:p>
          <a:endParaRPr lang="en-US"/>
        </a:p>
      </dgm:t>
    </dgm:pt>
    <dgm:pt modelId="{A9C35B3B-72B7-4B61-AD0B-2A530541F3AA}" type="sibTrans" cxnId="{9016C81D-A242-4E67-A127-605A75B4877D}">
      <dgm:prSet/>
      <dgm:spPr/>
      <dgm:t>
        <a:bodyPr/>
        <a:lstStyle/>
        <a:p>
          <a:endParaRPr lang="en-US"/>
        </a:p>
      </dgm:t>
    </dgm:pt>
    <dgm:pt modelId="{7A201848-49A3-40B4-A153-CFF6D9F40EA2}">
      <dgm:prSet phldrT="[Text]"/>
      <dgm:spPr>
        <a:solidFill>
          <a:srgbClr val="05BFE0"/>
        </a:solidFill>
      </dgm:spPr>
      <dgm:t>
        <a:bodyPr/>
        <a:lstStyle/>
        <a:p>
          <a:r>
            <a:rPr lang="en-US" dirty="0"/>
            <a:t>Professional Development</a:t>
          </a:r>
        </a:p>
      </dgm:t>
    </dgm:pt>
    <dgm:pt modelId="{A7355C1E-BC54-400A-93EB-E8E7905CAF4B}" type="parTrans" cxnId="{EEFB6FEF-7D2A-4CAE-A2CD-A38395C44EDA}">
      <dgm:prSet/>
      <dgm:spPr>
        <a:ln>
          <a:solidFill>
            <a:srgbClr val="000000"/>
          </a:solidFill>
        </a:ln>
      </dgm:spPr>
      <dgm:t>
        <a:bodyPr/>
        <a:lstStyle/>
        <a:p>
          <a:endParaRPr lang="en-US"/>
        </a:p>
      </dgm:t>
    </dgm:pt>
    <dgm:pt modelId="{AE8CDC1A-8A3A-412C-ADA4-AEE59B77FE5D}" type="sibTrans" cxnId="{EEFB6FEF-7D2A-4CAE-A2CD-A38395C44EDA}">
      <dgm:prSet/>
      <dgm:spPr/>
      <dgm:t>
        <a:bodyPr/>
        <a:lstStyle/>
        <a:p>
          <a:endParaRPr lang="en-US"/>
        </a:p>
      </dgm:t>
    </dgm:pt>
    <dgm:pt modelId="{71E83F3E-0C78-4138-A448-3A6E207F03D6}">
      <dgm:prSet phldrT="[Text]" custT="1"/>
      <dgm:spPr>
        <a:solidFill>
          <a:srgbClr val="05BFE0"/>
        </a:solidFill>
      </dgm:spPr>
      <dgm:t>
        <a:bodyPr/>
        <a:lstStyle/>
        <a:p>
          <a:r>
            <a:rPr lang="en-US" sz="1800" dirty="0"/>
            <a:t>Programs</a:t>
          </a:r>
        </a:p>
      </dgm:t>
    </dgm:pt>
    <dgm:pt modelId="{E12881DC-17A5-4823-A5FE-87502F16FB44}" type="parTrans" cxnId="{3F0ABB47-1933-4325-95AA-BF9599E9426B}">
      <dgm:prSet/>
      <dgm:spPr/>
      <dgm:t>
        <a:bodyPr/>
        <a:lstStyle/>
        <a:p>
          <a:endParaRPr lang="en-US"/>
        </a:p>
      </dgm:t>
    </dgm:pt>
    <dgm:pt modelId="{4F4EC7AF-F633-4186-A8B6-C36AEFC8F28E}" type="sibTrans" cxnId="{3F0ABB47-1933-4325-95AA-BF9599E9426B}">
      <dgm:prSet/>
      <dgm:spPr/>
      <dgm:t>
        <a:bodyPr/>
        <a:lstStyle/>
        <a:p>
          <a:endParaRPr lang="en-US"/>
        </a:p>
      </dgm:t>
    </dgm:pt>
    <dgm:pt modelId="{4680ADFF-60F5-4D6E-A5B0-7F57E3D9448F}">
      <dgm:prSet phldrT="[Text]" custT="1"/>
      <dgm:spPr>
        <a:solidFill>
          <a:srgbClr val="05BFE0"/>
        </a:solidFill>
      </dgm:spPr>
      <dgm:t>
        <a:bodyPr/>
        <a:lstStyle/>
        <a:p>
          <a:r>
            <a:rPr lang="en-US" sz="1600" dirty="0"/>
            <a:t>Volunteers</a:t>
          </a:r>
          <a:endParaRPr lang="en-US" sz="1500" dirty="0"/>
        </a:p>
      </dgm:t>
    </dgm:pt>
    <dgm:pt modelId="{9701C1EE-74EE-4FD1-A728-A733C831171B}" type="parTrans" cxnId="{FD5DDFEB-F19F-4B2F-93EB-BB0D44009F70}">
      <dgm:prSet/>
      <dgm:spPr>
        <a:ln>
          <a:solidFill>
            <a:srgbClr val="000000"/>
          </a:solidFill>
        </a:ln>
      </dgm:spPr>
      <dgm:t>
        <a:bodyPr/>
        <a:lstStyle/>
        <a:p>
          <a:endParaRPr lang="en-US"/>
        </a:p>
      </dgm:t>
    </dgm:pt>
    <dgm:pt modelId="{39AAC38D-801C-4F7F-8AEF-158742C0BEC7}" type="sibTrans" cxnId="{FD5DDFEB-F19F-4B2F-93EB-BB0D44009F70}">
      <dgm:prSet/>
      <dgm:spPr/>
      <dgm:t>
        <a:bodyPr/>
        <a:lstStyle/>
        <a:p>
          <a:endParaRPr lang="en-US"/>
        </a:p>
      </dgm:t>
    </dgm:pt>
    <dgm:pt modelId="{74DB31A4-4FAB-4740-8733-332328796609}">
      <dgm:prSet phldrT="[Text]"/>
      <dgm:spPr>
        <a:solidFill>
          <a:srgbClr val="05BFE0"/>
        </a:solidFill>
      </dgm:spPr>
      <dgm:t>
        <a:bodyPr/>
        <a:lstStyle/>
        <a:p>
          <a:r>
            <a:rPr lang="en-US" dirty="0"/>
            <a:t>Past President</a:t>
          </a:r>
        </a:p>
      </dgm:t>
    </dgm:pt>
    <dgm:pt modelId="{FD2ED827-4B05-471F-B7AA-D544D99503F3}" type="parTrans" cxnId="{80D82538-9914-4DBA-8197-881B24A42149}">
      <dgm:prSet/>
      <dgm:spPr/>
      <dgm:t>
        <a:bodyPr/>
        <a:lstStyle/>
        <a:p>
          <a:endParaRPr lang="en-US"/>
        </a:p>
      </dgm:t>
    </dgm:pt>
    <dgm:pt modelId="{F698EFCC-250A-47B3-9787-9F7372FE4F09}" type="sibTrans" cxnId="{80D82538-9914-4DBA-8197-881B24A42149}">
      <dgm:prSet/>
      <dgm:spPr/>
      <dgm:t>
        <a:bodyPr/>
        <a:lstStyle/>
        <a:p>
          <a:endParaRPr lang="en-US"/>
        </a:p>
      </dgm:t>
    </dgm:pt>
    <dgm:pt modelId="{AB7A2F4F-8282-4B9A-83CF-889358358D01}">
      <dgm:prSet phldrT="[Text]" custT="1"/>
      <dgm:spPr>
        <a:solidFill>
          <a:srgbClr val="FF925B"/>
        </a:solidFill>
        <a:ln>
          <a:solidFill>
            <a:srgbClr val="4617BC"/>
          </a:solidFill>
          <a:prstDash val="lgDash"/>
        </a:ln>
      </dgm:spPr>
      <dgm:t>
        <a:bodyPr/>
        <a:lstStyle/>
        <a:p>
          <a:r>
            <a:rPr lang="en-US" sz="2400" dirty="0"/>
            <a:t>Admin</a:t>
          </a:r>
        </a:p>
      </dgm:t>
    </dgm:pt>
    <dgm:pt modelId="{5CC43D7A-9FE1-46E1-9532-5CE49AA66202}" type="parTrans" cxnId="{042900AB-64D7-4068-B71D-6022034F624A}">
      <dgm:prSet/>
      <dgm:spPr>
        <a:ln>
          <a:solidFill>
            <a:srgbClr val="000000"/>
          </a:solidFill>
        </a:ln>
      </dgm:spPr>
      <dgm:t>
        <a:bodyPr/>
        <a:lstStyle/>
        <a:p>
          <a:endParaRPr lang="en-US"/>
        </a:p>
      </dgm:t>
    </dgm:pt>
    <dgm:pt modelId="{BE527401-0E1D-44DC-81DF-E3539974398E}" type="sibTrans" cxnId="{042900AB-64D7-4068-B71D-6022034F624A}">
      <dgm:prSet/>
      <dgm:spPr/>
      <dgm:t>
        <a:bodyPr/>
        <a:lstStyle/>
        <a:p>
          <a:endParaRPr lang="en-US"/>
        </a:p>
      </dgm:t>
    </dgm:pt>
    <dgm:pt modelId="{8FF8F78A-794D-4B07-A28E-89402452CFDB}">
      <dgm:prSet phldrT="[Text]" custT="1"/>
      <dgm:spPr>
        <a:solidFill>
          <a:srgbClr val="05BFE0"/>
        </a:solidFill>
      </dgm:spPr>
      <dgm:t>
        <a:bodyPr/>
        <a:lstStyle/>
        <a:p>
          <a:r>
            <a:rPr lang="en-US" sz="1800" dirty="0"/>
            <a:t>Director</a:t>
          </a:r>
          <a:endParaRPr lang="en-US" sz="2400" dirty="0"/>
        </a:p>
      </dgm:t>
    </dgm:pt>
    <dgm:pt modelId="{0E1DD2B8-E52A-4B27-BA86-9356F3ECC49F}" type="parTrans" cxnId="{F1945BF4-2E81-4F41-BF24-99C9B4DA7B83}">
      <dgm:prSet/>
      <dgm:spPr>
        <a:ln>
          <a:solidFill>
            <a:srgbClr val="000000"/>
          </a:solidFill>
        </a:ln>
      </dgm:spPr>
      <dgm:t>
        <a:bodyPr/>
        <a:lstStyle/>
        <a:p>
          <a:endParaRPr lang="en-US"/>
        </a:p>
      </dgm:t>
    </dgm:pt>
    <dgm:pt modelId="{2EA9C5E6-52B6-4A49-B065-2299DD62C5D7}" type="sibTrans" cxnId="{F1945BF4-2E81-4F41-BF24-99C9B4DA7B83}">
      <dgm:prSet/>
      <dgm:spPr/>
      <dgm:t>
        <a:bodyPr/>
        <a:lstStyle/>
        <a:p>
          <a:endParaRPr lang="en-US"/>
        </a:p>
      </dgm:t>
    </dgm:pt>
    <dgm:pt modelId="{26263F72-C44A-40DA-80DE-8D781EFDBBC2}">
      <dgm:prSet phldrT="[Text]" custT="1"/>
      <dgm:spPr>
        <a:solidFill>
          <a:srgbClr val="05BFE0"/>
        </a:solidFill>
      </dgm:spPr>
      <dgm:t>
        <a:bodyPr/>
        <a:lstStyle/>
        <a:p>
          <a:r>
            <a:rPr lang="en-US" sz="1400" dirty="0"/>
            <a:t>Reporting &amp; Analytics</a:t>
          </a:r>
          <a:endParaRPr lang="en-US" sz="1100" dirty="0"/>
        </a:p>
      </dgm:t>
    </dgm:pt>
    <dgm:pt modelId="{A62CA951-CA43-4B29-A4C7-B1069467CEEF}" type="parTrans" cxnId="{DA2C795A-EBE1-4316-A571-FE3F710C2792}">
      <dgm:prSet/>
      <dgm:spPr>
        <a:ln>
          <a:solidFill>
            <a:srgbClr val="000000"/>
          </a:solidFill>
        </a:ln>
      </dgm:spPr>
      <dgm:t>
        <a:bodyPr/>
        <a:lstStyle/>
        <a:p>
          <a:endParaRPr lang="en-US"/>
        </a:p>
      </dgm:t>
    </dgm:pt>
    <dgm:pt modelId="{62104F7E-BBC4-4B01-800D-6E82C000890C}" type="sibTrans" cxnId="{DA2C795A-EBE1-4316-A571-FE3F710C2792}">
      <dgm:prSet/>
      <dgm:spPr/>
      <dgm:t>
        <a:bodyPr/>
        <a:lstStyle/>
        <a:p>
          <a:endParaRPr lang="en-US"/>
        </a:p>
      </dgm:t>
    </dgm:pt>
    <dgm:pt modelId="{753489B4-DCDE-4503-B736-B2EF74063552}">
      <dgm:prSet phldrT="[Text]" custT="1"/>
      <dgm:spPr>
        <a:solidFill>
          <a:srgbClr val="05BFE0"/>
        </a:solidFill>
      </dgm:spPr>
      <dgm:t>
        <a:bodyPr/>
        <a:lstStyle/>
        <a:p>
          <a:r>
            <a:rPr lang="en-US" sz="1600" dirty="0"/>
            <a:t>Military Liaison</a:t>
          </a:r>
        </a:p>
      </dgm:t>
    </dgm:pt>
    <dgm:pt modelId="{562E2211-B43C-440B-81B0-0E978376782D}" type="parTrans" cxnId="{31C38968-456A-4F4F-9D38-31CF847E0000}">
      <dgm:prSet/>
      <dgm:spPr>
        <a:ln>
          <a:solidFill>
            <a:srgbClr val="000000"/>
          </a:solidFill>
        </a:ln>
      </dgm:spPr>
      <dgm:t>
        <a:bodyPr/>
        <a:lstStyle/>
        <a:p>
          <a:endParaRPr lang="en-US"/>
        </a:p>
      </dgm:t>
    </dgm:pt>
    <dgm:pt modelId="{E7F8399C-236F-49F0-AC34-C49974D66C54}" type="sibTrans" cxnId="{31C38968-456A-4F4F-9D38-31CF847E0000}">
      <dgm:prSet/>
      <dgm:spPr/>
      <dgm:t>
        <a:bodyPr/>
        <a:lstStyle/>
        <a:p>
          <a:endParaRPr lang="en-US"/>
        </a:p>
      </dgm:t>
    </dgm:pt>
    <dgm:pt modelId="{788CD04E-9888-4EC1-83B0-DB0B21D646EF}">
      <dgm:prSet phldrT="[Text]" custT="1"/>
      <dgm:spPr>
        <a:solidFill>
          <a:srgbClr val="FF925B"/>
        </a:solidFill>
        <a:ln>
          <a:solidFill>
            <a:srgbClr val="4617BC"/>
          </a:solidFill>
          <a:prstDash val="lgDash"/>
        </a:ln>
      </dgm:spPr>
      <dgm:t>
        <a:bodyPr/>
        <a:lstStyle/>
        <a:p>
          <a:r>
            <a:rPr lang="en-US" sz="2000" dirty="0"/>
            <a:t>Gov</a:t>
          </a:r>
          <a:endParaRPr lang="en-US" sz="1100" dirty="0"/>
        </a:p>
      </dgm:t>
    </dgm:pt>
    <dgm:pt modelId="{52CBA070-72BC-49B4-B886-0C463B85A089}" type="sibTrans" cxnId="{6A5B5631-F048-4280-9449-8AA3B2AEE7B2}">
      <dgm:prSet/>
      <dgm:spPr/>
      <dgm:t>
        <a:bodyPr/>
        <a:lstStyle/>
        <a:p>
          <a:endParaRPr lang="en-US"/>
        </a:p>
      </dgm:t>
    </dgm:pt>
    <dgm:pt modelId="{97829B0B-5004-42D2-A87D-3A7DFE82B36A}" type="parTrans" cxnId="{6A5B5631-F048-4280-9449-8AA3B2AEE7B2}">
      <dgm:prSet/>
      <dgm:spPr/>
      <dgm:t>
        <a:bodyPr/>
        <a:lstStyle/>
        <a:p>
          <a:endParaRPr lang="en-US"/>
        </a:p>
      </dgm:t>
    </dgm:pt>
    <dgm:pt modelId="{46C7C12E-A4C9-4FF9-BAFA-EAB046241F80}">
      <dgm:prSet phldrT="[Text]" custT="1"/>
      <dgm:spPr>
        <a:solidFill>
          <a:srgbClr val="05BFE0"/>
        </a:solidFill>
      </dgm:spPr>
      <dgm:t>
        <a:bodyPr/>
        <a:lstStyle/>
        <a:p>
          <a:r>
            <a:rPr lang="en-US" sz="1800" dirty="0"/>
            <a:t>Director</a:t>
          </a:r>
        </a:p>
      </dgm:t>
    </dgm:pt>
    <dgm:pt modelId="{08A61B21-B647-449A-B3C6-B21BCEB3F859}" type="parTrans" cxnId="{327194B5-C84E-4C99-B645-8A24334F5B5B}">
      <dgm:prSet/>
      <dgm:spPr>
        <a:ln>
          <a:solidFill>
            <a:srgbClr val="000000"/>
          </a:solidFill>
        </a:ln>
      </dgm:spPr>
      <dgm:t>
        <a:bodyPr/>
        <a:lstStyle/>
        <a:p>
          <a:endParaRPr lang="en-US"/>
        </a:p>
      </dgm:t>
    </dgm:pt>
    <dgm:pt modelId="{7D0BAE09-01FC-40B2-93FE-5AA68488595B}" type="sibTrans" cxnId="{327194B5-C84E-4C99-B645-8A24334F5B5B}">
      <dgm:prSet/>
      <dgm:spPr/>
      <dgm:t>
        <a:bodyPr/>
        <a:lstStyle/>
        <a:p>
          <a:endParaRPr lang="en-US"/>
        </a:p>
      </dgm:t>
    </dgm:pt>
    <dgm:pt modelId="{F2EFAA1E-7CF0-4C61-9D73-03AADCE0BF8C}">
      <dgm:prSet phldrT="[Text]"/>
      <dgm:spPr>
        <a:solidFill>
          <a:srgbClr val="05BFE0"/>
        </a:solidFill>
      </dgm:spPr>
      <dgm:t>
        <a:bodyPr/>
        <a:lstStyle/>
        <a:p>
          <a:r>
            <a:rPr lang="en-US" dirty="0"/>
            <a:t>Director at Large</a:t>
          </a:r>
        </a:p>
      </dgm:t>
    </dgm:pt>
    <dgm:pt modelId="{7AE29C3A-DBB6-46EB-8A2D-D7204D733DF9}" type="parTrans" cxnId="{FBD8BCF3-E22F-4791-88B4-890C6BE506A6}">
      <dgm:prSet/>
      <dgm:spPr/>
      <dgm:t>
        <a:bodyPr/>
        <a:lstStyle/>
        <a:p>
          <a:endParaRPr lang="en-US"/>
        </a:p>
      </dgm:t>
    </dgm:pt>
    <dgm:pt modelId="{37EAC343-3690-4F67-AFA8-BC37528F755A}" type="sibTrans" cxnId="{FBD8BCF3-E22F-4791-88B4-890C6BE506A6}">
      <dgm:prSet/>
      <dgm:spPr/>
      <dgm:t>
        <a:bodyPr/>
        <a:lstStyle/>
        <a:p>
          <a:endParaRPr lang="en-US"/>
        </a:p>
      </dgm:t>
    </dgm:pt>
    <dgm:pt modelId="{7DF200FA-AF79-41B4-9117-3D0E75475FAA}">
      <dgm:prSet phldrT="[Text]" custT="1"/>
      <dgm:spPr>
        <a:solidFill>
          <a:srgbClr val="05BFE0"/>
        </a:solidFill>
      </dgm:spPr>
      <dgm:t>
        <a:bodyPr/>
        <a:lstStyle/>
        <a:p>
          <a:r>
            <a:rPr lang="en-US" sz="1800" dirty="0"/>
            <a:t>Director</a:t>
          </a:r>
          <a:endParaRPr lang="en-US" sz="1400" dirty="0"/>
        </a:p>
      </dgm:t>
    </dgm:pt>
    <dgm:pt modelId="{9BACDA63-CFC6-4AFE-98E7-A96F789A82AA}" type="parTrans" cxnId="{7E3FDC78-C383-45D9-90F5-9A939AD96BA8}">
      <dgm:prSet/>
      <dgm:spPr>
        <a:ln>
          <a:solidFill>
            <a:srgbClr val="000000"/>
          </a:solidFill>
        </a:ln>
      </dgm:spPr>
      <dgm:t>
        <a:bodyPr/>
        <a:lstStyle/>
        <a:p>
          <a:endParaRPr lang="en-US"/>
        </a:p>
      </dgm:t>
    </dgm:pt>
    <dgm:pt modelId="{86B32A4D-B574-41FA-84EA-EDBAB32032C9}" type="sibTrans" cxnId="{7E3FDC78-C383-45D9-90F5-9A939AD96BA8}">
      <dgm:prSet/>
      <dgm:spPr/>
      <dgm:t>
        <a:bodyPr/>
        <a:lstStyle/>
        <a:p>
          <a:endParaRPr lang="en-US"/>
        </a:p>
      </dgm:t>
    </dgm:pt>
    <dgm:pt modelId="{719C87C9-DCCC-4FF0-A515-09D26F2966B4}" type="pres">
      <dgm:prSet presAssocID="{1555AE27-E065-4153-A945-13DE84891A80}" presName="hierChild1" presStyleCnt="0">
        <dgm:presLayoutVars>
          <dgm:orgChart val="1"/>
          <dgm:chPref val="1"/>
          <dgm:dir/>
          <dgm:animOne val="branch"/>
          <dgm:animLvl val="lvl"/>
          <dgm:resizeHandles/>
        </dgm:presLayoutVars>
      </dgm:prSet>
      <dgm:spPr/>
    </dgm:pt>
    <dgm:pt modelId="{CC1BD652-36D0-46D2-826C-E4DD9CC23A47}" type="pres">
      <dgm:prSet presAssocID="{F2EFAA1E-7CF0-4C61-9D73-03AADCE0BF8C}" presName="hierRoot1" presStyleCnt="0">
        <dgm:presLayoutVars>
          <dgm:hierBranch val="init"/>
        </dgm:presLayoutVars>
      </dgm:prSet>
      <dgm:spPr/>
    </dgm:pt>
    <dgm:pt modelId="{76774F26-8D20-4CC5-A274-C9772FD9C191}" type="pres">
      <dgm:prSet presAssocID="{F2EFAA1E-7CF0-4C61-9D73-03AADCE0BF8C}" presName="rootComposite1" presStyleCnt="0"/>
      <dgm:spPr/>
    </dgm:pt>
    <dgm:pt modelId="{8C8346F1-3DF3-49B6-9E49-75C44CDA47D0}" type="pres">
      <dgm:prSet presAssocID="{F2EFAA1E-7CF0-4C61-9D73-03AADCE0BF8C}" presName="rootText1" presStyleLbl="node0" presStyleIdx="0" presStyleCnt="3">
        <dgm:presLayoutVars>
          <dgm:chPref val="3"/>
        </dgm:presLayoutVars>
      </dgm:prSet>
      <dgm:spPr/>
    </dgm:pt>
    <dgm:pt modelId="{2D7A68BC-3C92-4858-9071-F6C9E424C0B0}" type="pres">
      <dgm:prSet presAssocID="{F2EFAA1E-7CF0-4C61-9D73-03AADCE0BF8C}" presName="rootConnector1" presStyleLbl="node1" presStyleIdx="0" presStyleCnt="0"/>
      <dgm:spPr/>
    </dgm:pt>
    <dgm:pt modelId="{E9A2CF91-5100-4562-AA7D-01D4A48C5500}" type="pres">
      <dgm:prSet presAssocID="{F2EFAA1E-7CF0-4C61-9D73-03AADCE0BF8C}" presName="hierChild2" presStyleCnt="0"/>
      <dgm:spPr/>
    </dgm:pt>
    <dgm:pt modelId="{DC7580E6-BA24-4F3B-8817-589AEDEFCD16}" type="pres">
      <dgm:prSet presAssocID="{F2EFAA1E-7CF0-4C61-9D73-03AADCE0BF8C}" presName="hierChild3" presStyleCnt="0"/>
      <dgm:spPr/>
    </dgm:pt>
    <dgm:pt modelId="{A321FA12-CA4C-45AC-B7B6-1A838E395DBD}" type="pres">
      <dgm:prSet presAssocID="{3255C368-B77C-4DDA-A0E3-666E37A5609A}" presName="hierRoot1" presStyleCnt="0">
        <dgm:presLayoutVars>
          <dgm:hierBranch val="init"/>
        </dgm:presLayoutVars>
      </dgm:prSet>
      <dgm:spPr/>
    </dgm:pt>
    <dgm:pt modelId="{E9FBE22A-74CE-4FC3-BFD9-69065419EDD3}" type="pres">
      <dgm:prSet presAssocID="{3255C368-B77C-4DDA-A0E3-666E37A5609A}" presName="rootComposite1" presStyleCnt="0"/>
      <dgm:spPr/>
    </dgm:pt>
    <dgm:pt modelId="{6B0E7CBE-D76B-47BD-973A-D7E171E85B1E}" type="pres">
      <dgm:prSet presAssocID="{3255C368-B77C-4DDA-A0E3-666E37A5609A}" presName="rootText1" presStyleLbl="node0" presStyleIdx="1" presStyleCnt="3">
        <dgm:presLayoutVars>
          <dgm:chPref val="3"/>
        </dgm:presLayoutVars>
      </dgm:prSet>
      <dgm:spPr/>
    </dgm:pt>
    <dgm:pt modelId="{5BE0FEC1-EBE3-48A6-A65A-1C95ACA145AB}" type="pres">
      <dgm:prSet presAssocID="{3255C368-B77C-4DDA-A0E3-666E37A5609A}" presName="rootConnector1" presStyleLbl="node1" presStyleIdx="0" presStyleCnt="0"/>
      <dgm:spPr/>
    </dgm:pt>
    <dgm:pt modelId="{5DD50681-0964-4C78-A476-6CFB9A7927FE}" type="pres">
      <dgm:prSet presAssocID="{3255C368-B77C-4DDA-A0E3-666E37A5609A}" presName="hierChild2" presStyleCnt="0"/>
      <dgm:spPr/>
    </dgm:pt>
    <dgm:pt modelId="{3EDF8C22-F9F4-4105-8934-D99F17C9AD99}" type="pres">
      <dgm:prSet presAssocID="{5CC43D7A-9FE1-46E1-9532-5CE49AA66202}" presName="Name37" presStyleLbl="parChTrans1D2" presStyleIdx="0" presStyleCnt="9"/>
      <dgm:spPr/>
    </dgm:pt>
    <dgm:pt modelId="{EBC092FC-1B5D-43BB-9683-004ECEB5A014}" type="pres">
      <dgm:prSet presAssocID="{AB7A2F4F-8282-4B9A-83CF-889358358D01}" presName="hierRoot2" presStyleCnt="0">
        <dgm:presLayoutVars>
          <dgm:hierBranch val="init"/>
        </dgm:presLayoutVars>
      </dgm:prSet>
      <dgm:spPr/>
    </dgm:pt>
    <dgm:pt modelId="{12162A19-F528-4E87-B88A-B09B4F55D1AA}" type="pres">
      <dgm:prSet presAssocID="{AB7A2F4F-8282-4B9A-83CF-889358358D01}" presName="rootComposite" presStyleCnt="0"/>
      <dgm:spPr/>
    </dgm:pt>
    <dgm:pt modelId="{CD7DA172-1E53-4C25-B6D5-663F52548D24}" type="pres">
      <dgm:prSet presAssocID="{AB7A2F4F-8282-4B9A-83CF-889358358D01}" presName="rootText" presStyleLbl="node2" presStyleIdx="0" presStyleCnt="9">
        <dgm:presLayoutVars>
          <dgm:chPref val="3"/>
        </dgm:presLayoutVars>
      </dgm:prSet>
      <dgm:spPr/>
    </dgm:pt>
    <dgm:pt modelId="{0BD39D32-509E-4841-9187-58EA3D4FFF63}" type="pres">
      <dgm:prSet presAssocID="{AB7A2F4F-8282-4B9A-83CF-889358358D01}" presName="rootConnector" presStyleLbl="node2" presStyleIdx="0" presStyleCnt="9"/>
      <dgm:spPr/>
    </dgm:pt>
    <dgm:pt modelId="{9A8C944A-7581-4FCC-8879-9066FB84A402}" type="pres">
      <dgm:prSet presAssocID="{AB7A2F4F-8282-4B9A-83CF-889358358D01}" presName="hierChild4" presStyleCnt="0"/>
      <dgm:spPr/>
    </dgm:pt>
    <dgm:pt modelId="{7118598B-0086-4BDC-A3F9-FF5AFEABE3D4}" type="pres">
      <dgm:prSet presAssocID="{AB7A2F4F-8282-4B9A-83CF-889358358D01}" presName="hierChild5" presStyleCnt="0"/>
      <dgm:spPr/>
    </dgm:pt>
    <dgm:pt modelId="{096F308B-BB8C-4053-BC33-41C88C9F89BE}" type="pres">
      <dgm:prSet presAssocID="{9CC08567-908E-46EB-AFF8-5C20F156BE27}" presName="Name37" presStyleLbl="parChTrans1D2" presStyleIdx="1" presStyleCnt="9"/>
      <dgm:spPr/>
    </dgm:pt>
    <dgm:pt modelId="{C9A5928B-D8AD-4806-AC8E-E9EA9B9F92FC}" type="pres">
      <dgm:prSet presAssocID="{75989A04-BBEA-4F01-9AA7-98F025EBA2F8}" presName="hierRoot2" presStyleCnt="0">
        <dgm:presLayoutVars>
          <dgm:hierBranch val="init"/>
        </dgm:presLayoutVars>
      </dgm:prSet>
      <dgm:spPr/>
    </dgm:pt>
    <dgm:pt modelId="{0C30DF7F-7BF1-4933-9F2C-F16F9866AA95}" type="pres">
      <dgm:prSet presAssocID="{75989A04-BBEA-4F01-9AA7-98F025EBA2F8}" presName="rootComposite" presStyleCnt="0"/>
      <dgm:spPr/>
    </dgm:pt>
    <dgm:pt modelId="{545FA06F-7B2B-4FF4-B5DF-19A8DDD4A4D8}" type="pres">
      <dgm:prSet presAssocID="{75989A04-BBEA-4F01-9AA7-98F025EBA2F8}" presName="rootText" presStyleLbl="node2" presStyleIdx="1" presStyleCnt="9">
        <dgm:presLayoutVars>
          <dgm:chPref val="3"/>
        </dgm:presLayoutVars>
      </dgm:prSet>
      <dgm:spPr/>
    </dgm:pt>
    <dgm:pt modelId="{3B84CAA6-652C-459B-A4E3-0F08281F1D38}" type="pres">
      <dgm:prSet presAssocID="{75989A04-BBEA-4F01-9AA7-98F025EBA2F8}" presName="rootConnector" presStyleLbl="node2" presStyleIdx="1" presStyleCnt="9"/>
      <dgm:spPr/>
    </dgm:pt>
    <dgm:pt modelId="{CCB3D7CC-93F7-4267-A87F-EF8C338C0608}" type="pres">
      <dgm:prSet presAssocID="{75989A04-BBEA-4F01-9AA7-98F025EBA2F8}" presName="hierChild4" presStyleCnt="0"/>
      <dgm:spPr/>
    </dgm:pt>
    <dgm:pt modelId="{2AC81F15-64BD-4470-9E0E-0B2628FE05CA}" type="pres">
      <dgm:prSet presAssocID="{0E1DD2B8-E52A-4B27-BA86-9356F3ECC49F}" presName="Name37" presStyleLbl="parChTrans1D3" presStyleIdx="0" presStyleCnt="5"/>
      <dgm:spPr/>
    </dgm:pt>
    <dgm:pt modelId="{7E805A59-439B-4EC7-B4C6-C8FFFEC49154}" type="pres">
      <dgm:prSet presAssocID="{8FF8F78A-794D-4B07-A28E-89402452CFDB}" presName="hierRoot2" presStyleCnt="0">
        <dgm:presLayoutVars>
          <dgm:hierBranch val="init"/>
        </dgm:presLayoutVars>
      </dgm:prSet>
      <dgm:spPr/>
    </dgm:pt>
    <dgm:pt modelId="{E511518B-3BB3-4D49-8A4C-6EF46FDF5CD7}" type="pres">
      <dgm:prSet presAssocID="{8FF8F78A-794D-4B07-A28E-89402452CFDB}" presName="rootComposite" presStyleCnt="0"/>
      <dgm:spPr/>
    </dgm:pt>
    <dgm:pt modelId="{3A160E26-0FAF-45B2-9513-8D0EBA4DAF55}" type="pres">
      <dgm:prSet presAssocID="{8FF8F78A-794D-4B07-A28E-89402452CFDB}" presName="rootText" presStyleLbl="node3" presStyleIdx="0" presStyleCnt="5">
        <dgm:presLayoutVars>
          <dgm:chPref val="3"/>
        </dgm:presLayoutVars>
      </dgm:prSet>
      <dgm:spPr/>
    </dgm:pt>
    <dgm:pt modelId="{13D059B1-A2F8-46F3-BA3F-A8E93A53D0E0}" type="pres">
      <dgm:prSet presAssocID="{8FF8F78A-794D-4B07-A28E-89402452CFDB}" presName="rootConnector" presStyleLbl="node3" presStyleIdx="0" presStyleCnt="5"/>
      <dgm:spPr/>
    </dgm:pt>
    <dgm:pt modelId="{E6AB5A1A-A2C2-4E2C-99AD-DB7AB5625F50}" type="pres">
      <dgm:prSet presAssocID="{8FF8F78A-794D-4B07-A28E-89402452CFDB}" presName="hierChild4" presStyleCnt="0"/>
      <dgm:spPr/>
    </dgm:pt>
    <dgm:pt modelId="{FC6FA7EC-F848-4CE3-894B-D3BA4C941D62}" type="pres">
      <dgm:prSet presAssocID="{8FF8F78A-794D-4B07-A28E-89402452CFDB}" presName="hierChild5" presStyleCnt="0"/>
      <dgm:spPr/>
    </dgm:pt>
    <dgm:pt modelId="{6B3B70B9-9232-411B-874F-BC5940B88328}" type="pres">
      <dgm:prSet presAssocID="{75989A04-BBEA-4F01-9AA7-98F025EBA2F8}" presName="hierChild5" presStyleCnt="0"/>
      <dgm:spPr/>
    </dgm:pt>
    <dgm:pt modelId="{80ACF640-C4B9-4B7E-8CED-4C9A39408534}" type="pres">
      <dgm:prSet presAssocID="{97829B0B-5004-42D2-A87D-3A7DFE82B36A}" presName="Name37" presStyleLbl="parChTrans1D2" presStyleIdx="2" presStyleCnt="9"/>
      <dgm:spPr/>
    </dgm:pt>
    <dgm:pt modelId="{A52F7C10-7CFC-4B52-82CF-6620FB44F241}" type="pres">
      <dgm:prSet presAssocID="{788CD04E-9888-4EC1-83B0-DB0B21D646EF}" presName="hierRoot2" presStyleCnt="0">
        <dgm:presLayoutVars>
          <dgm:hierBranch val="init"/>
        </dgm:presLayoutVars>
      </dgm:prSet>
      <dgm:spPr/>
    </dgm:pt>
    <dgm:pt modelId="{86FC8444-11D8-41DB-8680-D40BF0E24024}" type="pres">
      <dgm:prSet presAssocID="{788CD04E-9888-4EC1-83B0-DB0B21D646EF}" presName="rootComposite" presStyleCnt="0"/>
      <dgm:spPr/>
    </dgm:pt>
    <dgm:pt modelId="{1B42E185-AF0E-4E95-8588-D4932E1DC6B3}" type="pres">
      <dgm:prSet presAssocID="{788CD04E-9888-4EC1-83B0-DB0B21D646EF}" presName="rootText" presStyleLbl="node2" presStyleIdx="2" presStyleCnt="9">
        <dgm:presLayoutVars>
          <dgm:chPref val="3"/>
        </dgm:presLayoutVars>
      </dgm:prSet>
      <dgm:spPr/>
    </dgm:pt>
    <dgm:pt modelId="{5F35D0B9-C8C7-4F62-BA39-88A90208904B}" type="pres">
      <dgm:prSet presAssocID="{788CD04E-9888-4EC1-83B0-DB0B21D646EF}" presName="rootConnector" presStyleLbl="node2" presStyleIdx="2" presStyleCnt="9"/>
      <dgm:spPr/>
    </dgm:pt>
    <dgm:pt modelId="{16E3A6C1-F470-42AF-96BD-F53FB9055A57}" type="pres">
      <dgm:prSet presAssocID="{788CD04E-9888-4EC1-83B0-DB0B21D646EF}" presName="hierChild4" presStyleCnt="0"/>
      <dgm:spPr/>
    </dgm:pt>
    <dgm:pt modelId="{ABFF1546-E6AB-4F4D-88B5-A4C44E0B6486}" type="pres">
      <dgm:prSet presAssocID="{A62CA951-CA43-4B29-A4C7-B1069467CEEF}" presName="Name37" presStyleLbl="parChTrans1D3" presStyleIdx="1" presStyleCnt="5"/>
      <dgm:spPr/>
    </dgm:pt>
    <dgm:pt modelId="{66B6B3DC-6999-4AAD-82C7-FF05D51F6D46}" type="pres">
      <dgm:prSet presAssocID="{26263F72-C44A-40DA-80DE-8D781EFDBBC2}" presName="hierRoot2" presStyleCnt="0">
        <dgm:presLayoutVars>
          <dgm:hierBranch val="init"/>
        </dgm:presLayoutVars>
      </dgm:prSet>
      <dgm:spPr/>
    </dgm:pt>
    <dgm:pt modelId="{BBDCB1C3-FF2E-4473-BBF9-0A401F77E8E6}" type="pres">
      <dgm:prSet presAssocID="{26263F72-C44A-40DA-80DE-8D781EFDBBC2}" presName="rootComposite" presStyleCnt="0"/>
      <dgm:spPr/>
    </dgm:pt>
    <dgm:pt modelId="{C06CF5FB-8951-4D45-B52E-3E37D2380864}" type="pres">
      <dgm:prSet presAssocID="{26263F72-C44A-40DA-80DE-8D781EFDBBC2}" presName="rootText" presStyleLbl="node3" presStyleIdx="1" presStyleCnt="5">
        <dgm:presLayoutVars>
          <dgm:chPref val="3"/>
        </dgm:presLayoutVars>
      </dgm:prSet>
      <dgm:spPr/>
    </dgm:pt>
    <dgm:pt modelId="{49CEE67B-9E46-47A3-B5AA-D3AD98FCD04E}" type="pres">
      <dgm:prSet presAssocID="{26263F72-C44A-40DA-80DE-8D781EFDBBC2}" presName="rootConnector" presStyleLbl="node3" presStyleIdx="1" presStyleCnt="5"/>
      <dgm:spPr/>
    </dgm:pt>
    <dgm:pt modelId="{69026F46-AD71-46A9-95AD-1B3AECFBF62F}" type="pres">
      <dgm:prSet presAssocID="{26263F72-C44A-40DA-80DE-8D781EFDBBC2}" presName="hierChild4" presStyleCnt="0"/>
      <dgm:spPr/>
    </dgm:pt>
    <dgm:pt modelId="{5F1043FD-68B0-4E76-B8A7-BA6BE1C4DABD}" type="pres">
      <dgm:prSet presAssocID="{26263F72-C44A-40DA-80DE-8D781EFDBBC2}" presName="hierChild5" presStyleCnt="0"/>
      <dgm:spPr/>
    </dgm:pt>
    <dgm:pt modelId="{5BDC12CA-26A1-47EC-AD76-E67932DD6998}" type="pres">
      <dgm:prSet presAssocID="{788CD04E-9888-4EC1-83B0-DB0B21D646EF}" presName="hierChild5" presStyleCnt="0"/>
      <dgm:spPr/>
    </dgm:pt>
    <dgm:pt modelId="{FB38C4A1-7C98-4CC6-B39E-BB36662F1A48}" type="pres">
      <dgm:prSet presAssocID="{A1BDF762-27D9-4E43-964F-2853F5EEC9A3}" presName="Name37" presStyleLbl="parChTrans1D2" presStyleIdx="3" presStyleCnt="9"/>
      <dgm:spPr/>
    </dgm:pt>
    <dgm:pt modelId="{1EEC9959-A0CF-49A8-B6C6-5C275494F6A7}" type="pres">
      <dgm:prSet presAssocID="{A3DA3109-797E-4BAA-8DFB-74291EB6C0C1}" presName="hierRoot2" presStyleCnt="0">
        <dgm:presLayoutVars>
          <dgm:hierBranch val="init"/>
        </dgm:presLayoutVars>
      </dgm:prSet>
      <dgm:spPr/>
    </dgm:pt>
    <dgm:pt modelId="{464FC611-3E89-42F5-BD53-8027BF38F9BB}" type="pres">
      <dgm:prSet presAssocID="{A3DA3109-797E-4BAA-8DFB-74291EB6C0C1}" presName="rootComposite" presStyleCnt="0"/>
      <dgm:spPr/>
    </dgm:pt>
    <dgm:pt modelId="{FD579BF4-61EB-4A5C-B196-436E7EF24F81}" type="pres">
      <dgm:prSet presAssocID="{A3DA3109-797E-4BAA-8DFB-74291EB6C0C1}" presName="rootText" presStyleLbl="node2" presStyleIdx="3" presStyleCnt="9">
        <dgm:presLayoutVars>
          <dgm:chPref val="3"/>
        </dgm:presLayoutVars>
      </dgm:prSet>
      <dgm:spPr/>
    </dgm:pt>
    <dgm:pt modelId="{21B43211-9DD8-460B-A92D-61AA21D126C8}" type="pres">
      <dgm:prSet presAssocID="{A3DA3109-797E-4BAA-8DFB-74291EB6C0C1}" presName="rootConnector" presStyleLbl="node2" presStyleIdx="3" presStyleCnt="9"/>
      <dgm:spPr/>
    </dgm:pt>
    <dgm:pt modelId="{381E7F4C-CEDF-4D4E-B83E-FFE3828B9AD7}" type="pres">
      <dgm:prSet presAssocID="{A3DA3109-797E-4BAA-8DFB-74291EB6C0C1}" presName="hierChild4" presStyleCnt="0"/>
      <dgm:spPr/>
    </dgm:pt>
    <dgm:pt modelId="{377A70D9-D247-4394-B1F2-962614C68B4E}" type="pres">
      <dgm:prSet presAssocID="{A3DA3109-797E-4BAA-8DFB-74291EB6C0C1}" presName="hierChild5" presStyleCnt="0"/>
      <dgm:spPr/>
    </dgm:pt>
    <dgm:pt modelId="{2F84B25B-BD5C-4DA7-98C0-CA9A850EF669}" type="pres">
      <dgm:prSet presAssocID="{0FC343AA-CE53-4C9D-9734-B9480AD00665}" presName="Name37" presStyleLbl="parChTrans1D2" presStyleIdx="4" presStyleCnt="9"/>
      <dgm:spPr/>
    </dgm:pt>
    <dgm:pt modelId="{AF6C6920-4ED8-4927-907E-A94B4CAA954E}" type="pres">
      <dgm:prSet presAssocID="{3754CA79-D04A-4A27-BF2F-A37F40046C95}" presName="hierRoot2" presStyleCnt="0">
        <dgm:presLayoutVars>
          <dgm:hierBranch val="init"/>
        </dgm:presLayoutVars>
      </dgm:prSet>
      <dgm:spPr/>
    </dgm:pt>
    <dgm:pt modelId="{A7B0CAE4-3634-4A39-B531-92B03957B731}" type="pres">
      <dgm:prSet presAssocID="{3754CA79-D04A-4A27-BF2F-A37F40046C95}" presName="rootComposite" presStyleCnt="0"/>
      <dgm:spPr/>
    </dgm:pt>
    <dgm:pt modelId="{F852FC60-03E9-4453-826B-0C614610B0B1}" type="pres">
      <dgm:prSet presAssocID="{3754CA79-D04A-4A27-BF2F-A37F40046C95}" presName="rootText" presStyleLbl="node2" presStyleIdx="4" presStyleCnt="9">
        <dgm:presLayoutVars>
          <dgm:chPref val="3"/>
        </dgm:presLayoutVars>
      </dgm:prSet>
      <dgm:spPr/>
    </dgm:pt>
    <dgm:pt modelId="{6EDF7874-4062-4AD0-A8C2-D6A374263C90}" type="pres">
      <dgm:prSet presAssocID="{3754CA79-D04A-4A27-BF2F-A37F40046C95}" presName="rootConnector" presStyleLbl="node2" presStyleIdx="4" presStyleCnt="9"/>
      <dgm:spPr/>
    </dgm:pt>
    <dgm:pt modelId="{E5B1C66C-2460-4249-BB18-64F198721185}" type="pres">
      <dgm:prSet presAssocID="{3754CA79-D04A-4A27-BF2F-A37F40046C95}" presName="hierChild4" presStyleCnt="0"/>
      <dgm:spPr/>
    </dgm:pt>
    <dgm:pt modelId="{BDE95B3F-C190-464B-B83C-CF7B96184F23}" type="pres">
      <dgm:prSet presAssocID="{3754CA79-D04A-4A27-BF2F-A37F40046C95}" presName="hierChild5" presStyleCnt="0"/>
      <dgm:spPr/>
    </dgm:pt>
    <dgm:pt modelId="{AEEE4FAB-D903-4F34-AB5A-87FBA8696356}" type="pres">
      <dgm:prSet presAssocID="{D36DEE6B-C4DA-45D7-9AF1-013DA3505B76}" presName="Name37" presStyleLbl="parChTrans1D2" presStyleIdx="5" presStyleCnt="9"/>
      <dgm:spPr/>
    </dgm:pt>
    <dgm:pt modelId="{AA92675E-6E3E-4E2F-811E-EF9C76E2C6CF}" type="pres">
      <dgm:prSet presAssocID="{736370C5-FD2F-4082-A001-E7405C4146C5}" presName="hierRoot2" presStyleCnt="0">
        <dgm:presLayoutVars>
          <dgm:hierBranch val="init"/>
        </dgm:presLayoutVars>
      </dgm:prSet>
      <dgm:spPr/>
    </dgm:pt>
    <dgm:pt modelId="{9CC5AB7A-4B2B-44F3-A731-F0D33B1BFFB4}" type="pres">
      <dgm:prSet presAssocID="{736370C5-FD2F-4082-A001-E7405C4146C5}" presName="rootComposite" presStyleCnt="0"/>
      <dgm:spPr/>
    </dgm:pt>
    <dgm:pt modelId="{3A8B241F-56F6-4CD9-B6D0-46759562EF7A}" type="pres">
      <dgm:prSet presAssocID="{736370C5-FD2F-4082-A001-E7405C4146C5}" presName="rootText" presStyleLbl="node2" presStyleIdx="5" presStyleCnt="9">
        <dgm:presLayoutVars>
          <dgm:chPref val="3"/>
        </dgm:presLayoutVars>
      </dgm:prSet>
      <dgm:spPr/>
    </dgm:pt>
    <dgm:pt modelId="{0476796B-9E59-47CE-A4E1-9849EB3AD3D8}" type="pres">
      <dgm:prSet presAssocID="{736370C5-FD2F-4082-A001-E7405C4146C5}" presName="rootConnector" presStyleLbl="node2" presStyleIdx="5" presStyleCnt="9"/>
      <dgm:spPr/>
    </dgm:pt>
    <dgm:pt modelId="{90EA61AF-5F83-4B26-A80F-16E863934D61}" type="pres">
      <dgm:prSet presAssocID="{736370C5-FD2F-4082-A001-E7405C4146C5}" presName="hierChild4" presStyleCnt="0"/>
      <dgm:spPr/>
    </dgm:pt>
    <dgm:pt modelId="{7A44537B-41B3-41B5-8A17-E1DC1AA4F824}" type="pres">
      <dgm:prSet presAssocID="{562E2211-B43C-440B-81B0-0E978376782D}" presName="Name37" presStyleLbl="parChTrans1D3" presStyleIdx="2" presStyleCnt="5"/>
      <dgm:spPr/>
    </dgm:pt>
    <dgm:pt modelId="{11EC2D6E-574F-4F57-990D-9DF6C8C9BD18}" type="pres">
      <dgm:prSet presAssocID="{753489B4-DCDE-4503-B736-B2EF74063552}" presName="hierRoot2" presStyleCnt="0">
        <dgm:presLayoutVars>
          <dgm:hierBranch val="init"/>
        </dgm:presLayoutVars>
      </dgm:prSet>
      <dgm:spPr/>
    </dgm:pt>
    <dgm:pt modelId="{948F27C4-14F7-4274-8076-0890A0146395}" type="pres">
      <dgm:prSet presAssocID="{753489B4-DCDE-4503-B736-B2EF74063552}" presName="rootComposite" presStyleCnt="0"/>
      <dgm:spPr/>
    </dgm:pt>
    <dgm:pt modelId="{6E594F57-7F4B-4F7C-A7C3-7BDACDC4D6CF}" type="pres">
      <dgm:prSet presAssocID="{753489B4-DCDE-4503-B736-B2EF74063552}" presName="rootText" presStyleLbl="node3" presStyleIdx="2" presStyleCnt="5">
        <dgm:presLayoutVars>
          <dgm:chPref val="3"/>
        </dgm:presLayoutVars>
      </dgm:prSet>
      <dgm:spPr/>
    </dgm:pt>
    <dgm:pt modelId="{13E16D2E-5868-414B-83EE-419A555632AD}" type="pres">
      <dgm:prSet presAssocID="{753489B4-DCDE-4503-B736-B2EF74063552}" presName="rootConnector" presStyleLbl="node3" presStyleIdx="2" presStyleCnt="5"/>
      <dgm:spPr/>
    </dgm:pt>
    <dgm:pt modelId="{1E455A7A-34AE-4CBB-9A5D-3BC6BC559E00}" type="pres">
      <dgm:prSet presAssocID="{753489B4-DCDE-4503-B736-B2EF74063552}" presName="hierChild4" presStyleCnt="0"/>
      <dgm:spPr/>
    </dgm:pt>
    <dgm:pt modelId="{8B1B8D48-81EE-4828-93FC-60404B1D1F73}" type="pres">
      <dgm:prSet presAssocID="{753489B4-DCDE-4503-B736-B2EF74063552}" presName="hierChild5" presStyleCnt="0"/>
      <dgm:spPr/>
    </dgm:pt>
    <dgm:pt modelId="{B40944F6-AAA8-4B63-AE67-17966E16F231}" type="pres">
      <dgm:prSet presAssocID="{736370C5-FD2F-4082-A001-E7405C4146C5}" presName="hierChild5" presStyleCnt="0"/>
      <dgm:spPr/>
    </dgm:pt>
    <dgm:pt modelId="{882054E4-A449-4644-8227-593C76E9EA88}" type="pres">
      <dgm:prSet presAssocID="{A7355C1E-BC54-400A-93EB-E8E7905CAF4B}" presName="Name37" presStyleLbl="parChTrans1D2" presStyleIdx="6" presStyleCnt="9"/>
      <dgm:spPr/>
    </dgm:pt>
    <dgm:pt modelId="{81A80921-C5AB-4313-A26E-542042A6F005}" type="pres">
      <dgm:prSet presAssocID="{7A201848-49A3-40B4-A153-CFF6D9F40EA2}" presName="hierRoot2" presStyleCnt="0">
        <dgm:presLayoutVars>
          <dgm:hierBranch val="init"/>
        </dgm:presLayoutVars>
      </dgm:prSet>
      <dgm:spPr/>
    </dgm:pt>
    <dgm:pt modelId="{36FE1053-81B6-4B86-9C04-308CCA7F2A81}" type="pres">
      <dgm:prSet presAssocID="{7A201848-49A3-40B4-A153-CFF6D9F40EA2}" presName="rootComposite" presStyleCnt="0"/>
      <dgm:spPr/>
    </dgm:pt>
    <dgm:pt modelId="{73815296-7E9D-4EAB-9ED3-B4C6B4814FA3}" type="pres">
      <dgm:prSet presAssocID="{7A201848-49A3-40B4-A153-CFF6D9F40EA2}" presName="rootText" presStyleLbl="node2" presStyleIdx="6" presStyleCnt="9">
        <dgm:presLayoutVars>
          <dgm:chPref val="3"/>
        </dgm:presLayoutVars>
      </dgm:prSet>
      <dgm:spPr/>
    </dgm:pt>
    <dgm:pt modelId="{56E3F771-319C-4F1D-A42C-C9D318792A98}" type="pres">
      <dgm:prSet presAssocID="{7A201848-49A3-40B4-A153-CFF6D9F40EA2}" presName="rootConnector" presStyleLbl="node2" presStyleIdx="6" presStyleCnt="9"/>
      <dgm:spPr/>
    </dgm:pt>
    <dgm:pt modelId="{69CBF89F-1933-484F-BDB7-6A8C629FA181}" type="pres">
      <dgm:prSet presAssocID="{7A201848-49A3-40B4-A153-CFF6D9F40EA2}" presName="hierChild4" presStyleCnt="0"/>
      <dgm:spPr/>
    </dgm:pt>
    <dgm:pt modelId="{28B301A5-A8D6-4CFF-A56E-535450E8B605}" type="pres">
      <dgm:prSet presAssocID="{9BACDA63-CFC6-4AFE-98E7-A96F789A82AA}" presName="Name37" presStyleLbl="parChTrans1D3" presStyleIdx="3" presStyleCnt="5"/>
      <dgm:spPr/>
    </dgm:pt>
    <dgm:pt modelId="{EA30D287-9BAC-4172-A408-24CC8269A499}" type="pres">
      <dgm:prSet presAssocID="{7DF200FA-AF79-41B4-9117-3D0E75475FAA}" presName="hierRoot2" presStyleCnt="0">
        <dgm:presLayoutVars>
          <dgm:hierBranch val="init"/>
        </dgm:presLayoutVars>
      </dgm:prSet>
      <dgm:spPr/>
    </dgm:pt>
    <dgm:pt modelId="{28A4717B-E595-4489-8D2D-6431084ED2CB}" type="pres">
      <dgm:prSet presAssocID="{7DF200FA-AF79-41B4-9117-3D0E75475FAA}" presName="rootComposite" presStyleCnt="0"/>
      <dgm:spPr/>
    </dgm:pt>
    <dgm:pt modelId="{E9B02290-297F-4DBF-877D-6BAF590AE978}" type="pres">
      <dgm:prSet presAssocID="{7DF200FA-AF79-41B4-9117-3D0E75475FAA}" presName="rootText" presStyleLbl="node3" presStyleIdx="3" presStyleCnt="5">
        <dgm:presLayoutVars>
          <dgm:chPref val="3"/>
        </dgm:presLayoutVars>
      </dgm:prSet>
      <dgm:spPr/>
    </dgm:pt>
    <dgm:pt modelId="{776F9075-D752-499E-AB34-D3C4E78BDECE}" type="pres">
      <dgm:prSet presAssocID="{7DF200FA-AF79-41B4-9117-3D0E75475FAA}" presName="rootConnector" presStyleLbl="node3" presStyleIdx="3" presStyleCnt="5"/>
      <dgm:spPr/>
    </dgm:pt>
    <dgm:pt modelId="{E07D7D09-1567-44C5-A855-5271C60942A8}" type="pres">
      <dgm:prSet presAssocID="{7DF200FA-AF79-41B4-9117-3D0E75475FAA}" presName="hierChild4" presStyleCnt="0"/>
      <dgm:spPr/>
    </dgm:pt>
    <dgm:pt modelId="{78D5C6F0-AA49-4B53-814D-799AEC707EF8}" type="pres">
      <dgm:prSet presAssocID="{7DF200FA-AF79-41B4-9117-3D0E75475FAA}" presName="hierChild5" presStyleCnt="0"/>
      <dgm:spPr/>
    </dgm:pt>
    <dgm:pt modelId="{B96BD4BB-45BD-461B-8E2F-C402D30E9D77}" type="pres">
      <dgm:prSet presAssocID="{7A201848-49A3-40B4-A153-CFF6D9F40EA2}" presName="hierChild5" presStyleCnt="0"/>
      <dgm:spPr/>
    </dgm:pt>
    <dgm:pt modelId="{F5A728FE-472D-44BD-897B-D08E8868B832}" type="pres">
      <dgm:prSet presAssocID="{E12881DC-17A5-4823-A5FE-87502F16FB44}" presName="Name37" presStyleLbl="parChTrans1D2" presStyleIdx="7" presStyleCnt="9"/>
      <dgm:spPr/>
    </dgm:pt>
    <dgm:pt modelId="{D263646D-9E76-438E-88CF-0F19FC92A56D}" type="pres">
      <dgm:prSet presAssocID="{71E83F3E-0C78-4138-A448-3A6E207F03D6}" presName="hierRoot2" presStyleCnt="0">
        <dgm:presLayoutVars>
          <dgm:hierBranch val="init"/>
        </dgm:presLayoutVars>
      </dgm:prSet>
      <dgm:spPr/>
    </dgm:pt>
    <dgm:pt modelId="{687C1FDA-2886-47F1-AC6B-BB59632881F4}" type="pres">
      <dgm:prSet presAssocID="{71E83F3E-0C78-4138-A448-3A6E207F03D6}" presName="rootComposite" presStyleCnt="0"/>
      <dgm:spPr/>
    </dgm:pt>
    <dgm:pt modelId="{E0E6C9D5-FC1B-447E-BC8E-DA7949A6277D}" type="pres">
      <dgm:prSet presAssocID="{71E83F3E-0C78-4138-A448-3A6E207F03D6}" presName="rootText" presStyleLbl="node2" presStyleIdx="7" presStyleCnt="9">
        <dgm:presLayoutVars>
          <dgm:chPref val="3"/>
        </dgm:presLayoutVars>
      </dgm:prSet>
      <dgm:spPr/>
    </dgm:pt>
    <dgm:pt modelId="{46A43E36-5DAE-4248-91B3-5F8B5A25E9BB}" type="pres">
      <dgm:prSet presAssocID="{71E83F3E-0C78-4138-A448-3A6E207F03D6}" presName="rootConnector" presStyleLbl="node2" presStyleIdx="7" presStyleCnt="9"/>
      <dgm:spPr/>
    </dgm:pt>
    <dgm:pt modelId="{FE457E09-F221-46F5-9FD8-0581018B960B}" type="pres">
      <dgm:prSet presAssocID="{71E83F3E-0C78-4138-A448-3A6E207F03D6}" presName="hierChild4" presStyleCnt="0"/>
      <dgm:spPr/>
    </dgm:pt>
    <dgm:pt modelId="{F49DCB0B-5CBC-4E86-A6DC-B48E253FBA21}" type="pres">
      <dgm:prSet presAssocID="{08A61B21-B647-449A-B3C6-B21BCEB3F859}" presName="Name37" presStyleLbl="parChTrans1D3" presStyleIdx="4" presStyleCnt="5"/>
      <dgm:spPr/>
    </dgm:pt>
    <dgm:pt modelId="{537D452B-C5A5-4DBB-B753-30AD651A3F5A}" type="pres">
      <dgm:prSet presAssocID="{46C7C12E-A4C9-4FF9-BAFA-EAB046241F80}" presName="hierRoot2" presStyleCnt="0">
        <dgm:presLayoutVars>
          <dgm:hierBranch val="init"/>
        </dgm:presLayoutVars>
      </dgm:prSet>
      <dgm:spPr/>
    </dgm:pt>
    <dgm:pt modelId="{7FCC4CA7-4522-4ADD-ACE5-E96BB93CD676}" type="pres">
      <dgm:prSet presAssocID="{46C7C12E-A4C9-4FF9-BAFA-EAB046241F80}" presName="rootComposite" presStyleCnt="0"/>
      <dgm:spPr/>
    </dgm:pt>
    <dgm:pt modelId="{5A4331B4-F847-4F96-8503-2A74C07F6FCF}" type="pres">
      <dgm:prSet presAssocID="{46C7C12E-A4C9-4FF9-BAFA-EAB046241F80}" presName="rootText" presStyleLbl="node3" presStyleIdx="4" presStyleCnt="5">
        <dgm:presLayoutVars>
          <dgm:chPref val="3"/>
        </dgm:presLayoutVars>
      </dgm:prSet>
      <dgm:spPr/>
    </dgm:pt>
    <dgm:pt modelId="{A0359D44-69F0-473D-9E66-36D6F0C44D8E}" type="pres">
      <dgm:prSet presAssocID="{46C7C12E-A4C9-4FF9-BAFA-EAB046241F80}" presName="rootConnector" presStyleLbl="node3" presStyleIdx="4" presStyleCnt="5"/>
      <dgm:spPr/>
    </dgm:pt>
    <dgm:pt modelId="{15ECCBF2-8378-4506-8FC9-CB2FEFCECE26}" type="pres">
      <dgm:prSet presAssocID="{46C7C12E-A4C9-4FF9-BAFA-EAB046241F80}" presName="hierChild4" presStyleCnt="0"/>
      <dgm:spPr/>
    </dgm:pt>
    <dgm:pt modelId="{A332A779-6C5E-4ACA-B29C-9A59ADC3B481}" type="pres">
      <dgm:prSet presAssocID="{46C7C12E-A4C9-4FF9-BAFA-EAB046241F80}" presName="hierChild5" presStyleCnt="0"/>
      <dgm:spPr/>
    </dgm:pt>
    <dgm:pt modelId="{452AF4D9-C24F-4767-8EE0-BA4417769B9F}" type="pres">
      <dgm:prSet presAssocID="{71E83F3E-0C78-4138-A448-3A6E207F03D6}" presName="hierChild5" presStyleCnt="0"/>
      <dgm:spPr/>
    </dgm:pt>
    <dgm:pt modelId="{7C19872B-B81C-4D7C-9A5B-14BC81AB82D7}" type="pres">
      <dgm:prSet presAssocID="{9701C1EE-74EE-4FD1-A728-A733C831171B}" presName="Name37" presStyleLbl="parChTrans1D2" presStyleIdx="8" presStyleCnt="9"/>
      <dgm:spPr/>
    </dgm:pt>
    <dgm:pt modelId="{4182679C-5247-4421-9357-DBC2DFB3C042}" type="pres">
      <dgm:prSet presAssocID="{4680ADFF-60F5-4D6E-A5B0-7F57E3D9448F}" presName="hierRoot2" presStyleCnt="0">
        <dgm:presLayoutVars>
          <dgm:hierBranch val="init"/>
        </dgm:presLayoutVars>
      </dgm:prSet>
      <dgm:spPr/>
    </dgm:pt>
    <dgm:pt modelId="{D914C0D0-474B-48B6-A95A-9A8A9C9B2FB8}" type="pres">
      <dgm:prSet presAssocID="{4680ADFF-60F5-4D6E-A5B0-7F57E3D9448F}" presName="rootComposite" presStyleCnt="0"/>
      <dgm:spPr/>
    </dgm:pt>
    <dgm:pt modelId="{2A7AC993-5DC8-423B-AF59-B1F1AA479F42}" type="pres">
      <dgm:prSet presAssocID="{4680ADFF-60F5-4D6E-A5B0-7F57E3D9448F}" presName="rootText" presStyleLbl="node2" presStyleIdx="8" presStyleCnt="9">
        <dgm:presLayoutVars>
          <dgm:chPref val="3"/>
        </dgm:presLayoutVars>
      </dgm:prSet>
      <dgm:spPr/>
    </dgm:pt>
    <dgm:pt modelId="{705664A6-4223-4EB8-BB40-312382D598CA}" type="pres">
      <dgm:prSet presAssocID="{4680ADFF-60F5-4D6E-A5B0-7F57E3D9448F}" presName="rootConnector" presStyleLbl="node2" presStyleIdx="8" presStyleCnt="9"/>
      <dgm:spPr/>
    </dgm:pt>
    <dgm:pt modelId="{BF413F7F-4C85-4386-B138-A32E93F088C4}" type="pres">
      <dgm:prSet presAssocID="{4680ADFF-60F5-4D6E-A5B0-7F57E3D9448F}" presName="hierChild4" presStyleCnt="0"/>
      <dgm:spPr/>
    </dgm:pt>
    <dgm:pt modelId="{A6CCC0EB-0B47-4729-BCB0-3050C1E85917}" type="pres">
      <dgm:prSet presAssocID="{4680ADFF-60F5-4D6E-A5B0-7F57E3D9448F}" presName="hierChild5" presStyleCnt="0"/>
      <dgm:spPr/>
    </dgm:pt>
    <dgm:pt modelId="{010F5623-A7C4-4DCC-8B8B-F51F2E1A8D46}" type="pres">
      <dgm:prSet presAssocID="{3255C368-B77C-4DDA-A0E3-666E37A5609A}" presName="hierChild3" presStyleCnt="0"/>
      <dgm:spPr/>
    </dgm:pt>
    <dgm:pt modelId="{4F2283A5-944F-496D-A0B3-E19B260D75D1}" type="pres">
      <dgm:prSet presAssocID="{74DB31A4-4FAB-4740-8733-332328796609}" presName="hierRoot1" presStyleCnt="0">
        <dgm:presLayoutVars>
          <dgm:hierBranch val="init"/>
        </dgm:presLayoutVars>
      </dgm:prSet>
      <dgm:spPr/>
    </dgm:pt>
    <dgm:pt modelId="{42DEDD8C-5953-4D0A-AF08-5E5ECC4DA0C0}" type="pres">
      <dgm:prSet presAssocID="{74DB31A4-4FAB-4740-8733-332328796609}" presName="rootComposite1" presStyleCnt="0"/>
      <dgm:spPr/>
    </dgm:pt>
    <dgm:pt modelId="{2F236AAB-7C26-423F-8D4E-58EE49AEB489}" type="pres">
      <dgm:prSet presAssocID="{74DB31A4-4FAB-4740-8733-332328796609}" presName="rootText1" presStyleLbl="node0" presStyleIdx="2" presStyleCnt="3">
        <dgm:presLayoutVars>
          <dgm:chPref val="3"/>
        </dgm:presLayoutVars>
      </dgm:prSet>
      <dgm:spPr/>
    </dgm:pt>
    <dgm:pt modelId="{974327A7-4091-4D55-89D8-D2DF7E4E5C3B}" type="pres">
      <dgm:prSet presAssocID="{74DB31A4-4FAB-4740-8733-332328796609}" presName="rootConnector1" presStyleLbl="node1" presStyleIdx="0" presStyleCnt="0"/>
      <dgm:spPr/>
    </dgm:pt>
    <dgm:pt modelId="{1442AD9B-FAEC-493E-B4F4-D0EC1544C8ED}" type="pres">
      <dgm:prSet presAssocID="{74DB31A4-4FAB-4740-8733-332328796609}" presName="hierChild2" presStyleCnt="0"/>
      <dgm:spPr/>
    </dgm:pt>
    <dgm:pt modelId="{C44F1998-8327-4153-9F0B-3BF2F6CB90FD}" type="pres">
      <dgm:prSet presAssocID="{74DB31A4-4FAB-4740-8733-332328796609}" presName="hierChild3" presStyleCnt="0"/>
      <dgm:spPr/>
    </dgm:pt>
  </dgm:ptLst>
  <dgm:cxnLst>
    <dgm:cxn modelId="{DBC32E00-EEA0-4550-8074-06988A811D08}" srcId="{3255C368-B77C-4DDA-A0E3-666E37A5609A}" destId="{3754CA79-D04A-4A27-BF2F-A37F40046C95}" srcOrd="4" destOrd="0" parTransId="{0FC343AA-CE53-4C9D-9734-B9480AD00665}" sibTransId="{516743A5-8980-4568-907B-D94B9626CEA9}"/>
    <dgm:cxn modelId="{A0A51406-C0F2-403D-959E-3D3AF6ABC2C7}" type="presOf" srcId="{46C7C12E-A4C9-4FF9-BAFA-EAB046241F80}" destId="{A0359D44-69F0-473D-9E66-36D6F0C44D8E}" srcOrd="1" destOrd="0" presId="urn:microsoft.com/office/officeart/2005/8/layout/orgChart1"/>
    <dgm:cxn modelId="{76484810-66C1-4FFD-B1A2-D564A52B3046}" type="presOf" srcId="{74DB31A4-4FAB-4740-8733-332328796609}" destId="{974327A7-4091-4D55-89D8-D2DF7E4E5C3B}" srcOrd="1" destOrd="0" presId="urn:microsoft.com/office/officeart/2005/8/layout/orgChart1"/>
    <dgm:cxn modelId="{55807B15-7D27-4B67-86A1-A70D3E7CDE15}" type="presOf" srcId="{AB7A2F4F-8282-4B9A-83CF-889358358D01}" destId="{CD7DA172-1E53-4C25-B6D5-663F52548D24}" srcOrd="0" destOrd="0" presId="urn:microsoft.com/office/officeart/2005/8/layout/orgChart1"/>
    <dgm:cxn modelId="{64916E1C-4568-4970-B763-16999AF38E5A}" type="presOf" srcId="{4680ADFF-60F5-4D6E-A5B0-7F57E3D9448F}" destId="{705664A6-4223-4EB8-BB40-312382D598CA}" srcOrd="1" destOrd="0" presId="urn:microsoft.com/office/officeart/2005/8/layout/orgChart1"/>
    <dgm:cxn modelId="{9016C81D-A242-4E67-A127-605A75B4877D}" srcId="{3255C368-B77C-4DDA-A0E3-666E37A5609A}" destId="{736370C5-FD2F-4082-A001-E7405C4146C5}" srcOrd="5" destOrd="0" parTransId="{D36DEE6B-C4DA-45D7-9AF1-013DA3505B76}" sibTransId="{A9C35B3B-72B7-4B61-AD0B-2A530541F3AA}"/>
    <dgm:cxn modelId="{DB02D01E-E8FE-4870-9A36-8C641ECECA21}" type="presOf" srcId="{5CC43D7A-9FE1-46E1-9532-5CE49AA66202}" destId="{3EDF8C22-F9F4-4105-8934-D99F17C9AD99}" srcOrd="0" destOrd="0" presId="urn:microsoft.com/office/officeart/2005/8/layout/orgChart1"/>
    <dgm:cxn modelId="{D704442D-08BD-4A5F-9624-EB4EEF62F50B}" type="presOf" srcId="{753489B4-DCDE-4503-B736-B2EF74063552}" destId="{6E594F57-7F4B-4F7C-A7C3-7BDACDC4D6CF}" srcOrd="0" destOrd="0" presId="urn:microsoft.com/office/officeart/2005/8/layout/orgChart1"/>
    <dgm:cxn modelId="{6A5B5631-F048-4280-9449-8AA3B2AEE7B2}" srcId="{3255C368-B77C-4DDA-A0E3-666E37A5609A}" destId="{788CD04E-9888-4EC1-83B0-DB0B21D646EF}" srcOrd="2" destOrd="0" parTransId="{97829B0B-5004-42D2-A87D-3A7DFE82B36A}" sibTransId="{52CBA070-72BC-49B4-B886-0C463B85A089}"/>
    <dgm:cxn modelId="{80D82538-9914-4DBA-8197-881B24A42149}" srcId="{1555AE27-E065-4153-A945-13DE84891A80}" destId="{74DB31A4-4FAB-4740-8733-332328796609}" srcOrd="2" destOrd="0" parTransId="{FD2ED827-4B05-471F-B7AA-D544D99503F3}" sibTransId="{F698EFCC-250A-47B3-9787-9F7372FE4F09}"/>
    <dgm:cxn modelId="{702F985C-99CA-4D91-8553-49D8356552A5}" type="presOf" srcId="{9BACDA63-CFC6-4AFE-98E7-A96F789A82AA}" destId="{28B301A5-A8D6-4CFF-A56E-535450E8B605}" srcOrd="0" destOrd="0" presId="urn:microsoft.com/office/officeart/2005/8/layout/orgChart1"/>
    <dgm:cxn modelId="{A7B20C5D-C015-4654-93BE-4E05A7717C76}" type="presOf" srcId="{46C7C12E-A4C9-4FF9-BAFA-EAB046241F80}" destId="{5A4331B4-F847-4F96-8503-2A74C07F6FCF}" srcOrd="0" destOrd="0" presId="urn:microsoft.com/office/officeart/2005/8/layout/orgChart1"/>
    <dgm:cxn modelId="{6E9FB966-AAE3-4344-B525-44A03E610DEF}" type="presOf" srcId="{3754CA79-D04A-4A27-BF2F-A37F40046C95}" destId="{F852FC60-03E9-4453-826B-0C614610B0B1}" srcOrd="0" destOrd="0" presId="urn:microsoft.com/office/officeart/2005/8/layout/orgChart1"/>
    <dgm:cxn modelId="{3F0ABB47-1933-4325-95AA-BF9599E9426B}" srcId="{3255C368-B77C-4DDA-A0E3-666E37A5609A}" destId="{71E83F3E-0C78-4138-A448-3A6E207F03D6}" srcOrd="7" destOrd="0" parTransId="{E12881DC-17A5-4823-A5FE-87502F16FB44}" sibTransId="{4F4EC7AF-F633-4186-A8B6-C36AEFC8F28E}"/>
    <dgm:cxn modelId="{C64E7468-0F46-408C-925B-DB7D13CC1992}" type="presOf" srcId="{E12881DC-17A5-4823-A5FE-87502F16FB44}" destId="{F5A728FE-472D-44BD-897B-D08E8868B832}" srcOrd="0" destOrd="0" presId="urn:microsoft.com/office/officeart/2005/8/layout/orgChart1"/>
    <dgm:cxn modelId="{31C38968-456A-4F4F-9D38-31CF847E0000}" srcId="{736370C5-FD2F-4082-A001-E7405C4146C5}" destId="{753489B4-DCDE-4503-B736-B2EF74063552}" srcOrd="0" destOrd="0" parTransId="{562E2211-B43C-440B-81B0-0E978376782D}" sibTransId="{E7F8399C-236F-49F0-AC34-C49974D66C54}"/>
    <dgm:cxn modelId="{31EB0849-0002-441F-B5DF-353175398816}" type="presOf" srcId="{788CD04E-9888-4EC1-83B0-DB0B21D646EF}" destId="{1B42E185-AF0E-4E95-8588-D4932E1DC6B3}" srcOrd="0" destOrd="0" presId="urn:microsoft.com/office/officeart/2005/8/layout/orgChart1"/>
    <dgm:cxn modelId="{CF6F6449-A362-4D54-A14E-24EBC6E756BC}" type="presOf" srcId="{74DB31A4-4FAB-4740-8733-332328796609}" destId="{2F236AAB-7C26-423F-8D4E-58EE49AEB489}" srcOrd="0" destOrd="0" presId="urn:microsoft.com/office/officeart/2005/8/layout/orgChart1"/>
    <dgm:cxn modelId="{D6DC6B6D-6C04-4ABC-B74D-DCD51D60A4E9}" type="presOf" srcId="{8FF8F78A-794D-4B07-A28E-89402452CFDB}" destId="{3A160E26-0FAF-45B2-9513-8D0EBA4DAF55}" srcOrd="0" destOrd="0" presId="urn:microsoft.com/office/officeart/2005/8/layout/orgChart1"/>
    <dgm:cxn modelId="{B276DB4D-2A68-4ED0-A89C-E72FB8D789C1}" type="presOf" srcId="{1555AE27-E065-4153-A945-13DE84891A80}" destId="{719C87C9-DCCC-4FF0-A515-09D26F2966B4}" srcOrd="0" destOrd="0" presId="urn:microsoft.com/office/officeart/2005/8/layout/orgChart1"/>
    <dgm:cxn modelId="{733FDA74-F280-48CB-AD9F-BCA8A2002883}" type="presOf" srcId="{9CC08567-908E-46EB-AFF8-5C20F156BE27}" destId="{096F308B-BB8C-4053-BC33-41C88C9F89BE}" srcOrd="0" destOrd="0" presId="urn:microsoft.com/office/officeart/2005/8/layout/orgChart1"/>
    <dgm:cxn modelId="{7E3FDC78-C383-45D9-90F5-9A939AD96BA8}" srcId="{7A201848-49A3-40B4-A153-CFF6D9F40EA2}" destId="{7DF200FA-AF79-41B4-9117-3D0E75475FAA}" srcOrd="0" destOrd="0" parTransId="{9BACDA63-CFC6-4AFE-98E7-A96F789A82AA}" sibTransId="{86B32A4D-B574-41FA-84EA-EDBAB32032C9}"/>
    <dgm:cxn modelId="{DA2C795A-EBE1-4316-A571-FE3F710C2792}" srcId="{788CD04E-9888-4EC1-83B0-DB0B21D646EF}" destId="{26263F72-C44A-40DA-80DE-8D781EFDBBC2}" srcOrd="0" destOrd="0" parTransId="{A62CA951-CA43-4B29-A4C7-B1069467CEEF}" sibTransId="{62104F7E-BBC4-4B01-800D-6E82C000890C}"/>
    <dgm:cxn modelId="{46C2017B-CB8A-46F6-B10C-C84B25F637C1}" type="presOf" srcId="{8FF8F78A-794D-4B07-A28E-89402452CFDB}" destId="{13D059B1-A2F8-46F3-BA3F-A8E93A53D0E0}" srcOrd="1" destOrd="0" presId="urn:microsoft.com/office/officeart/2005/8/layout/orgChart1"/>
    <dgm:cxn modelId="{30D3867D-BA5A-4802-9EDF-DC5582063081}" type="presOf" srcId="{736370C5-FD2F-4082-A001-E7405C4146C5}" destId="{0476796B-9E59-47CE-A4E1-9849EB3AD3D8}" srcOrd="1" destOrd="0" presId="urn:microsoft.com/office/officeart/2005/8/layout/orgChart1"/>
    <dgm:cxn modelId="{B97F9D7D-9CC1-4825-BC3C-A30A82D75B7C}" type="presOf" srcId="{F2EFAA1E-7CF0-4C61-9D73-03AADCE0BF8C}" destId="{2D7A68BC-3C92-4858-9071-F6C9E424C0B0}" srcOrd="1" destOrd="0" presId="urn:microsoft.com/office/officeart/2005/8/layout/orgChart1"/>
    <dgm:cxn modelId="{BC637A7E-6DAB-4C3D-B0D1-E1F80068EEF4}" type="presOf" srcId="{562E2211-B43C-440B-81B0-0E978376782D}" destId="{7A44537B-41B3-41B5-8A17-E1DC1AA4F824}" srcOrd="0" destOrd="0" presId="urn:microsoft.com/office/officeart/2005/8/layout/orgChart1"/>
    <dgm:cxn modelId="{B6A1017F-42FA-4DCE-8219-54C3B533B2F2}" type="presOf" srcId="{736370C5-FD2F-4082-A001-E7405C4146C5}" destId="{3A8B241F-56F6-4CD9-B6D0-46759562EF7A}" srcOrd="0" destOrd="0" presId="urn:microsoft.com/office/officeart/2005/8/layout/orgChart1"/>
    <dgm:cxn modelId="{F18EC97F-F74D-4F3E-AD5D-4D86F4E30EB5}" type="presOf" srcId="{A62CA951-CA43-4B29-A4C7-B1069467CEEF}" destId="{ABFF1546-E6AB-4F4D-88B5-A4C44E0B6486}" srcOrd="0" destOrd="0" presId="urn:microsoft.com/office/officeart/2005/8/layout/orgChart1"/>
    <dgm:cxn modelId="{437DF681-21DB-4748-9F60-E07D3B1465DB}" type="presOf" srcId="{26263F72-C44A-40DA-80DE-8D781EFDBBC2}" destId="{C06CF5FB-8951-4D45-B52E-3E37D2380864}" srcOrd="0" destOrd="0" presId="urn:microsoft.com/office/officeart/2005/8/layout/orgChart1"/>
    <dgm:cxn modelId="{7266D383-4F7A-4751-99A7-2576380C89B0}" type="presOf" srcId="{0E1DD2B8-E52A-4B27-BA86-9356F3ECC49F}" destId="{2AC81F15-64BD-4470-9E0E-0B2628FE05CA}" srcOrd="0" destOrd="0" presId="urn:microsoft.com/office/officeart/2005/8/layout/orgChart1"/>
    <dgm:cxn modelId="{1B1A2787-D26B-4DCE-9DB1-C22DCE6E8225}" type="presOf" srcId="{9701C1EE-74EE-4FD1-A728-A733C831171B}" destId="{7C19872B-B81C-4D7C-9A5B-14BC81AB82D7}" srcOrd="0" destOrd="0" presId="urn:microsoft.com/office/officeart/2005/8/layout/orgChart1"/>
    <dgm:cxn modelId="{39FD9890-20EC-47C2-BC7C-C001E17FDB62}" srcId="{3255C368-B77C-4DDA-A0E3-666E37A5609A}" destId="{A3DA3109-797E-4BAA-8DFB-74291EB6C0C1}" srcOrd="3" destOrd="0" parTransId="{A1BDF762-27D9-4E43-964F-2853F5EEC9A3}" sibTransId="{3DBCE4C7-AB6F-4B55-9089-2263C2FA5F7E}"/>
    <dgm:cxn modelId="{C1797795-2AB9-4DD8-945E-F223635D6719}" type="presOf" srcId="{7DF200FA-AF79-41B4-9117-3D0E75475FAA}" destId="{776F9075-D752-499E-AB34-D3C4E78BDECE}" srcOrd="1" destOrd="0" presId="urn:microsoft.com/office/officeart/2005/8/layout/orgChart1"/>
    <dgm:cxn modelId="{4746C295-1BD1-4C5E-BAC5-06EAE6D7150B}" type="presOf" srcId="{71E83F3E-0C78-4138-A448-3A6E207F03D6}" destId="{46A43E36-5DAE-4248-91B3-5F8B5A25E9BB}" srcOrd="1" destOrd="0" presId="urn:microsoft.com/office/officeart/2005/8/layout/orgChart1"/>
    <dgm:cxn modelId="{11AD4596-D937-4F87-A3ED-549930B6D06C}" type="presOf" srcId="{7A201848-49A3-40B4-A153-CFF6D9F40EA2}" destId="{56E3F771-319C-4F1D-A42C-C9D318792A98}" srcOrd="1" destOrd="0" presId="urn:microsoft.com/office/officeart/2005/8/layout/orgChart1"/>
    <dgm:cxn modelId="{67F8CDA1-C011-4A0E-8C34-3AACB1D0408D}" type="presOf" srcId="{D36DEE6B-C4DA-45D7-9AF1-013DA3505B76}" destId="{AEEE4FAB-D903-4F34-AB5A-87FBA8696356}" srcOrd="0" destOrd="0" presId="urn:microsoft.com/office/officeart/2005/8/layout/orgChart1"/>
    <dgm:cxn modelId="{FA0E0CA3-D045-4DEE-821F-01D8D370032F}" srcId="{3255C368-B77C-4DDA-A0E3-666E37A5609A}" destId="{75989A04-BBEA-4F01-9AA7-98F025EBA2F8}" srcOrd="1" destOrd="0" parTransId="{9CC08567-908E-46EB-AFF8-5C20F156BE27}" sibTransId="{7F40DE72-40B9-487C-B1B3-3ECBF9C93D62}"/>
    <dgm:cxn modelId="{042900AB-64D7-4068-B71D-6022034F624A}" srcId="{3255C368-B77C-4DDA-A0E3-666E37A5609A}" destId="{AB7A2F4F-8282-4B9A-83CF-889358358D01}" srcOrd="0" destOrd="0" parTransId="{5CC43D7A-9FE1-46E1-9532-5CE49AA66202}" sibTransId="{BE527401-0E1D-44DC-81DF-E3539974398E}"/>
    <dgm:cxn modelId="{7E18D5B3-663B-4AD6-8F34-DE50DE722097}" type="presOf" srcId="{0FC343AA-CE53-4C9D-9734-B9480AD00665}" destId="{2F84B25B-BD5C-4DA7-98C0-CA9A850EF669}" srcOrd="0" destOrd="0" presId="urn:microsoft.com/office/officeart/2005/8/layout/orgChart1"/>
    <dgm:cxn modelId="{327194B5-C84E-4C99-B645-8A24334F5B5B}" srcId="{71E83F3E-0C78-4138-A448-3A6E207F03D6}" destId="{46C7C12E-A4C9-4FF9-BAFA-EAB046241F80}" srcOrd="0" destOrd="0" parTransId="{08A61B21-B647-449A-B3C6-B21BCEB3F859}" sibTransId="{7D0BAE09-01FC-40B2-93FE-5AA68488595B}"/>
    <dgm:cxn modelId="{A141FBB7-B5FA-403C-8A20-0FD8F7D6CA29}" type="presOf" srcId="{26263F72-C44A-40DA-80DE-8D781EFDBBC2}" destId="{49CEE67B-9E46-47A3-B5AA-D3AD98FCD04E}" srcOrd="1" destOrd="0" presId="urn:microsoft.com/office/officeart/2005/8/layout/orgChart1"/>
    <dgm:cxn modelId="{168808BB-43E0-4568-A27A-857B19BA71AC}" type="presOf" srcId="{75989A04-BBEA-4F01-9AA7-98F025EBA2F8}" destId="{545FA06F-7B2B-4FF4-B5DF-19A8DDD4A4D8}" srcOrd="0" destOrd="0" presId="urn:microsoft.com/office/officeart/2005/8/layout/orgChart1"/>
    <dgm:cxn modelId="{53CB20BB-6994-4BA2-98A4-1CEF431D177D}" type="presOf" srcId="{7DF200FA-AF79-41B4-9117-3D0E75475FAA}" destId="{E9B02290-297F-4DBF-877D-6BAF590AE978}" srcOrd="0" destOrd="0" presId="urn:microsoft.com/office/officeart/2005/8/layout/orgChart1"/>
    <dgm:cxn modelId="{54CE03BE-24EA-4746-B026-3FFA3ABD9848}" type="presOf" srcId="{7A201848-49A3-40B4-A153-CFF6D9F40EA2}" destId="{73815296-7E9D-4EAB-9ED3-B4C6B4814FA3}" srcOrd="0" destOrd="0" presId="urn:microsoft.com/office/officeart/2005/8/layout/orgChart1"/>
    <dgm:cxn modelId="{219C14C8-BE00-41D7-9039-84469B2ADFEA}" type="presOf" srcId="{75989A04-BBEA-4F01-9AA7-98F025EBA2F8}" destId="{3B84CAA6-652C-459B-A4E3-0F08281F1D38}" srcOrd="1" destOrd="0" presId="urn:microsoft.com/office/officeart/2005/8/layout/orgChart1"/>
    <dgm:cxn modelId="{4BB73ACF-98C8-4132-96CB-022155ECD263}" type="presOf" srcId="{4680ADFF-60F5-4D6E-A5B0-7F57E3D9448F}" destId="{2A7AC993-5DC8-423B-AF59-B1F1AA479F42}" srcOrd="0" destOrd="0" presId="urn:microsoft.com/office/officeart/2005/8/layout/orgChart1"/>
    <dgm:cxn modelId="{4D042DD0-8C30-4067-A5FC-FB19DB7338E6}" type="presOf" srcId="{A7355C1E-BC54-400A-93EB-E8E7905CAF4B}" destId="{882054E4-A449-4644-8227-593C76E9EA88}" srcOrd="0" destOrd="0" presId="urn:microsoft.com/office/officeart/2005/8/layout/orgChart1"/>
    <dgm:cxn modelId="{8B13C8D6-3370-43DA-9B3A-3C769867185C}" type="presOf" srcId="{71E83F3E-0C78-4138-A448-3A6E207F03D6}" destId="{E0E6C9D5-FC1B-447E-BC8E-DA7949A6277D}" srcOrd="0" destOrd="0" presId="urn:microsoft.com/office/officeart/2005/8/layout/orgChart1"/>
    <dgm:cxn modelId="{CCAB69D7-F117-4B31-AEE1-E36AFB56F41B}" type="presOf" srcId="{A1BDF762-27D9-4E43-964F-2853F5EEC9A3}" destId="{FB38C4A1-7C98-4CC6-B39E-BB36662F1A48}" srcOrd="0" destOrd="0" presId="urn:microsoft.com/office/officeart/2005/8/layout/orgChart1"/>
    <dgm:cxn modelId="{BC51EBD9-58E3-4EB9-B632-8D6816D7AD68}" type="presOf" srcId="{97829B0B-5004-42D2-A87D-3A7DFE82B36A}" destId="{80ACF640-C4B9-4B7E-8CED-4C9A39408534}" srcOrd="0" destOrd="0" presId="urn:microsoft.com/office/officeart/2005/8/layout/orgChart1"/>
    <dgm:cxn modelId="{78C84DDE-DF40-4234-8140-ECD6CBE4508F}" type="presOf" srcId="{788CD04E-9888-4EC1-83B0-DB0B21D646EF}" destId="{5F35D0B9-C8C7-4F62-BA39-88A90208904B}" srcOrd="1" destOrd="0" presId="urn:microsoft.com/office/officeart/2005/8/layout/orgChart1"/>
    <dgm:cxn modelId="{5643DEE2-6458-4A12-9E38-59ADF09380BC}" srcId="{1555AE27-E065-4153-A945-13DE84891A80}" destId="{3255C368-B77C-4DDA-A0E3-666E37A5609A}" srcOrd="1" destOrd="0" parTransId="{96878288-30C3-4268-AC7B-8BFD31873D4A}" sibTransId="{A1FB39A4-E153-4747-95B5-193D2E85BEC6}"/>
    <dgm:cxn modelId="{DFBF5FEB-ABC6-42CA-A2FB-70FD2C8EBE85}" type="presOf" srcId="{AB7A2F4F-8282-4B9A-83CF-889358358D01}" destId="{0BD39D32-509E-4841-9187-58EA3D4FFF63}" srcOrd="1" destOrd="0" presId="urn:microsoft.com/office/officeart/2005/8/layout/orgChart1"/>
    <dgm:cxn modelId="{FD5DDFEB-F19F-4B2F-93EB-BB0D44009F70}" srcId="{3255C368-B77C-4DDA-A0E3-666E37A5609A}" destId="{4680ADFF-60F5-4D6E-A5B0-7F57E3D9448F}" srcOrd="8" destOrd="0" parTransId="{9701C1EE-74EE-4FD1-A728-A733C831171B}" sibTransId="{39AAC38D-801C-4F7F-8AEF-158742C0BEC7}"/>
    <dgm:cxn modelId="{A3FA1BEC-1E81-4563-939A-F39AEDC8BE49}" type="presOf" srcId="{3255C368-B77C-4DDA-A0E3-666E37A5609A}" destId="{6B0E7CBE-D76B-47BD-973A-D7E171E85B1E}" srcOrd="0" destOrd="0" presId="urn:microsoft.com/office/officeart/2005/8/layout/orgChart1"/>
    <dgm:cxn modelId="{EEFB6FEF-7D2A-4CAE-A2CD-A38395C44EDA}" srcId="{3255C368-B77C-4DDA-A0E3-666E37A5609A}" destId="{7A201848-49A3-40B4-A153-CFF6D9F40EA2}" srcOrd="6" destOrd="0" parTransId="{A7355C1E-BC54-400A-93EB-E8E7905CAF4B}" sibTransId="{AE8CDC1A-8A3A-412C-ADA4-AEE59B77FE5D}"/>
    <dgm:cxn modelId="{8F3B8EF2-C8EB-4A9E-A526-9A1E4EB878B6}" type="presOf" srcId="{3255C368-B77C-4DDA-A0E3-666E37A5609A}" destId="{5BE0FEC1-EBE3-48A6-A65A-1C95ACA145AB}" srcOrd="1" destOrd="0" presId="urn:microsoft.com/office/officeart/2005/8/layout/orgChart1"/>
    <dgm:cxn modelId="{2D747CF3-EA31-471B-A104-6C4E331827C4}" type="presOf" srcId="{753489B4-DCDE-4503-B736-B2EF74063552}" destId="{13E16D2E-5868-414B-83EE-419A555632AD}" srcOrd="1" destOrd="0" presId="urn:microsoft.com/office/officeart/2005/8/layout/orgChart1"/>
    <dgm:cxn modelId="{FBD8BCF3-E22F-4791-88B4-890C6BE506A6}" srcId="{1555AE27-E065-4153-A945-13DE84891A80}" destId="{F2EFAA1E-7CF0-4C61-9D73-03AADCE0BF8C}" srcOrd="0" destOrd="0" parTransId="{7AE29C3A-DBB6-46EB-8A2D-D7204D733DF9}" sibTransId="{37EAC343-3690-4F67-AFA8-BC37528F755A}"/>
    <dgm:cxn modelId="{F1945BF4-2E81-4F41-BF24-99C9B4DA7B83}" srcId="{75989A04-BBEA-4F01-9AA7-98F025EBA2F8}" destId="{8FF8F78A-794D-4B07-A28E-89402452CFDB}" srcOrd="0" destOrd="0" parTransId="{0E1DD2B8-E52A-4B27-BA86-9356F3ECC49F}" sibTransId="{2EA9C5E6-52B6-4A49-B065-2299DD62C5D7}"/>
    <dgm:cxn modelId="{004F54F4-7CF3-4AE7-88A6-43B9402CD412}" type="presOf" srcId="{3754CA79-D04A-4A27-BF2F-A37F40046C95}" destId="{6EDF7874-4062-4AD0-A8C2-D6A374263C90}" srcOrd="1" destOrd="0" presId="urn:microsoft.com/office/officeart/2005/8/layout/orgChart1"/>
    <dgm:cxn modelId="{4163E8F5-D884-4FE6-811D-D20F2F003268}" type="presOf" srcId="{A3DA3109-797E-4BAA-8DFB-74291EB6C0C1}" destId="{21B43211-9DD8-460B-A92D-61AA21D126C8}" srcOrd="1" destOrd="0" presId="urn:microsoft.com/office/officeart/2005/8/layout/orgChart1"/>
    <dgm:cxn modelId="{51CCB6FA-9838-44FF-AB8A-EBF01ED33486}" type="presOf" srcId="{08A61B21-B647-449A-B3C6-B21BCEB3F859}" destId="{F49DCB0B-5CBC-4E86-A6DC-B48E253FBA21}" srcOrd="0" destOrd="0" presId="urn:microsoft.com/office/officeart/2005/8/layout/orgChart1"/>
    <dgm:cxn modelId="{E73620FD-5C89-49C4-8A6B-737000BEDE73}" type="presOf" srcId="{A3DA3109-797E-4BAA-8DFB-74291EB6C0C1}" destId="{FD579BF4-61EB-4A5C-B196-436E7EF24F81}" srcOrd="0" destOrd="0" presId="urn:microsoft.com/office/officeart/2005/8/layout/orgChart1"/>
    <dgm:cxn modelId="{B308F6FF-74F3-428A-8743-A944EA57F6D3}" type="presOf" srcId="{F2EFAA1E-7CF0-4C61-9D73-03AADCE0BF8C}" destId="{8C8346F1-3DF3-49B6-9E49-75C44CDA47D0}" srcOrd="0" destOrd="0" presId="urn:microsoft.com/office/officeart/2005/8/layout/orgChart1"/>
    <dgm:cxn modelId="{8A1E5BF8-1619-4D25-BEFE-4E330C0EE8BB}" type="presParOf" srcId="{719C87C9-DCCC-4FF0-A515-09D26F2966B4}" destId="{CC1BD652-36D0-46D2-826C-E4DD9CC23A47}" srcOrd="0" destOrd="0" presId="urn:microsoft.com/office/officeart/2005/8/layout/orgChart1"/>
    <dgm:cxn modelId="{F34CD536-3C6D-442F-A8FA-F755F77C9E76}" type="presParOf" srcId="{CC1BD652-36D0-46D2-826C-E4DD9CC23A47}" destId="{76774F26-8D20-4CC5-A274-C9772FD9C191}" srcOrd="0" destOrd="0" presId="urn:microsoft.com/office/officeart/2005/8/layout/orgChart1"/>
    <dgm:cxn modelId="{57147100-E6D9-4992-AEAE-FB1895FDC1F4}" type="presParOf" srcId="{76774F26-8D20-4CC5-A274-C9772FD9C191}" destId="{8C8346F1-3DF3-49B6-9E49-75C44CDA47D0}" srcOrd="0" destOrd="0" presId="urn:microsoft.com/office/officeart/2005/8/layout/orgChart1"/>
    <dgm:cxn modelId="{208B333E-9C19-47AE-93F3-2BF29D838C8D}" type="presParOf" srcId="{76774F26-8D20-4CC5-A274-C9772FD9C191}" destId="{2D7A68BC-3C92-4858-9071-F6C9E424C0B0}" srcOrd="1" destOrd="0" presId="urn:microsoft.com/office/officeart/2005/8/layout/orgChart1"/>
    <dgm:cxn modelId="{A199A243-9A93-41C3-BC93-B8326676C627}" type="presParOf" srcId="{CC1BD652-36D0-46D2-826C-E4DD9CC23A47}" destId="{E9A2CF91-5100-4562-AA7D-01D4A48C5500}" srcOrd="1" destOrd="0" presId="urn:microsoft.com/office/officeart/2005/8/layout/orgChart1"/>
    <dgm:cxn modelId="{61D2F60C-FB80-4DE7-BEC1-AD82E7281869}" type="presParOf" srcId="{CC1BD652-36D0-46D2-826C-E4DD9CC23A47}" destId="{DC7580E6-BA24-4F3B-8817-589AEDEFCD16}" srcOrd="2" destOrd="0" presId="urn:microsoft.com/office/officeart/2005/8/layout/orgChart1"/>
    <dgm:cxn modelId="{BF665C65-193E-406C-9028-D734584C1FDE}" type="presParOf" srcId="{719C87C9-DCCC-4FF0-A515-09D26F2966B4}" destId="{A321FA12-CA4C-45AC-B7B6-1A838E395DBD}" srcOrd="1" destOrd="0" presId="urn:microsoft.com/office/officeart/2005/8/layout/orgChart1"/>
    <dgm:cxn modelId="{729081F7-6BEB-4CCC-9173-937FF09D06ED}" type="presParOf" srcId="{A321FA12-CA4C-45AC-B7B6-1A838E395DBD}" destId="{E9FBE22A-74CE-4FC3-BFD9-69065419EDD3}" srcOrd="0" destOrd="0" presId="urn:microsoft.com/office/officeart/2005/8/layout/orgChart1"/>
    <dgm:cxn modelId="{F1BA935A-0F4E-41AC-9C33-B47B702945FF}" type="presParOf" srcId="{E9FBE22A-74CE-4FC3-BFD9-69065419EDD3}" destId="{6B0E7CBE-D76B-47BD-973A-D7E171E85B1E}" srcOrd="0" destOrd="0" presId="urn:microsoft.com/office/officeart/2005/8/layout/orgChart1"/>
    <dgm:cxn modelId="{B23A7266-DEE9-4CCF-8774-6BBE5211A4F6}" type="presParOf" srcId="{E9FBE22A-74CE-4FC3-BFD9-69065419EDD3}" destId="{5BE0FEC1-EBE3-48A6-A65A-1C95ACA145AB}" srcOrd="1" destOrd="0" presId="urn:microsoft.com/office/officeart/2005/8/layout/orgChart1"/>
    <dgm:cxn modelId="{576A951D-7C7D-4B55-99DF-C2E4281031A4}" type="presParOf" srcId="{A321FA12-CA4C-45AC-B7B6-1A838E395DBD}" destId="{5DD50681-0964-4C78-A476-6CFB9A7927FE}" srcOrd="1" destOrd="0" presId="urn:microsoft.com/office/officeart/2005/8/layout/orgChart1"/>
    <dgm:cxn modelId="{2D4F80BB-EFCF-4214-B0B3-5A2BF6B5A38E}" type="presParOf" srcId="{5DD50681-0964-4C78-A476-6CFB9A7927FE}" destId="{3EDF8C22-F9F4-4105-8934-D99F17C9AD99}" srcOrd="0" destOrd="0" presId="urn:microsoft.com/office/officeart/2005/8/layout/orgChart1"/>
    <dgm:cxn modelId="{D5FA387B-C49B-445A-9FE2-B092654AE14E}" type="presParOf" srcId="{5DD50681-0964-4C78-A476-6CFB9A7927FE}" destId="{EBC092FC-1B5D-43BB-9683-004ECEB5A014}" srcOrd="1" destOrd="0" presId="urn:microsoft.com/office/officeart/2005/8/layout/orgChart1"/>
    <dgm:cxn modelId="{8136B66B-A16C-495B-AC76-39CB26FE4F98}" type="presParOf" srcId="{EBC092FC-1B5D-43BB-9683-004ECEB5A014}" destId="{12162A19-F528-4E87-B88A-B09B4F55D1AA}" srcOrd="0" destOrd="0" presId="urn:microsoft.com/office/officeart/2005/8/layout/orgChart1"/>
    <dgm:cxn modelId="{4119F210-7BEF-4847-AFB2-E4CD692E588D}" type="presParOf" srcId="{12162A19-F528-4E87-B88A-B09B4F55D1AA}" destId="{CD7DA172-1E53-4C25-B6D5-663F52548D24}" srcOrd="0" destOrd="0" presId="urn:microsoft.com/office/officeart/2005/8/layout/orgChart1"/>
    <dgm:cxn modelId="{C86D78BF-739B-46F0-B11C-F8C6BAA311E8}" type="presParOf" srcId="{12162A19-F528-4E87-B88A-B09B4F55D1AA}" destId="{0BD39D32-509E-4841-9187-58EA3D4FFF63}" srcOrd="1" destOrd="0" presId="urn:microsoft.com/office/officeart/2005/8/layout/orgChart1"/>
    <dgm:cxn modelId="{39259401-9699-4CEF-86E9-C442DCBEFDE1}" type="presParOf" srcId="{EBC092FC-1B5D-43BB-9683-004ECEB5A014}" destId="{9A8C944A-7581-4FCC-8879-9066FB84A402}" srcOrd="1" destOrd="0" presId="urn:microsoft.com/office/officeart/2005/8/layout/orgChart1"/>
    <dgm:cxn modelId="{538F752B-5154-4F7D-8DB3-F21498738BCE}" type="presParOf" srcId="{EBC092FC-1B5D-43BB-9683-004ECEB5A014}" destId="{7118598B-0086-4BDC-A3F9-FF5AFEABE3D4}" srcOrd="2" destOrd="0" presId="urn:microsoft.com/office/officeart/2005/8/layout/orgChart1"/>
    <dgm:cxn modelId="{295C6157-92FA-46DF-8F3B-48E3C9373F96}" type="presParOf" srcId="{5DD50681-0964-4C78-A476-6CFB9A7927FE}" destId="{096F308B-BB8C-4053-BC33-41C88C9F89BE}" srcOrd="2" destOrd="0" presId="urn:microsoft.com/office/officeart/2005/8/layout/orgChart1"/>
    <dgm:cxn modelId="{194908F5-C3B6-410A-9F11-1428E97E7C0B}" type="presParOf" srcId="{5DD50681-0964-4C78-A476-6CFB9A7927FE}" destId="{C9A5928B-D8AD-4806-AC8E-E9EA9B9F92FC}" srcOrd="3" destOrd="0" presId="urn:microsoft.com/office/officeart/2005/8/layout/orgChart1"/>
    <dgm:cxn modelId="{0A074CD2-340E-4F84-AE84-0F8813894F48}" type="presParOf" srcId="{C9A5928B-D8AD-4806-AC8E-E9EA9B9F92FC}" destId="{0C30DF7F-7BF1-4933-9F2C-F16F9866AA95}" srcOrd="0" destOrd="0" presId="urn:microsoft.com/office/officeart/2005/8/layout/orgChart1"/>
    <dgm:cxn modelId="{CE652C90-AE63-4303-B060-A3A6CB169FFA}" type="presParOf" srcId="{0C30DF7F-7BF1-4933-9F2C-F16F9866AA95}" destId="{545FA06F-7B2B-4FF4-B5DF-19A8DDD4A4D8}" srcOrd="0" destOrd="0" presId="urn:microsoft.com/office/officeart/2005/8/layout/orgChart1"/>
    <dgm:cxn modelId="{C1C444DD-57E2-4318-BF95-729CAC1D927C}" type="presParOf" srcId="{0C30DF7F-7BF1-4933-9F2C-F16F9866AA95}" destId="{3B84CAA6-652C-459B-A4E3-0F08281F1D38}" srcOrd="1" destOrd="0" presId="urn:microsoft.com/office/officeart/2005/8/layout/orgChart1"/>
    <dgm:cxn modelId="{F5D4B1D7-370A-4A09-BFB0-13922E97D282}" type="presParOf" srcId="{C9A5928B-D8AD-4806-AC8E-E9EA9B9F92FC}" destId="{CCB3D7CC-93F7-4267-A87F-EF8C338C0608}" srcOrd="1" destOrd="0" presId="urn:microsoft.com/office/officeart/2005/8/layout/orgChart1"/>
    <dgm:cxn modelId="{9E38151E-D7D3-40EB-B9E4-1D84D64D6841}" type="presParOf" srcId="{CCB3D7CC-93F7-4267-A87F-EF8C338C0608}" destId="{2AC81F15-64BD-4470-9E0E-0B2628FE05CA}" srcOrd="0" destOrd="0" presId="urn:microsoft.com/office/officeart/2005/8/layout/orgChart1"/>
    <dgm:cxn modelId="{0AA8F4C8-AB17-4BA3-9186-E9870C337A57}" type="presParOf" srcId="{CCB3D7CC-93F7-4267-A87F-EF8C338C0608}" destId="{7E805A59-439B-4EC7-B4C6-C8FFFEC49154}" srcOrd="1" destOrd="0" presId="urn:microsoft.com/office/officeart/2005/8/layout/orgChart1"/>
    <dgm:cxn modelId="{608576BB-E6E7-46B4-B360-4100316C0926}" type="presParOf" srcId="{7E805A59-439B-4EC7-B4C6-C8FFFEC49154}" destId="{E511518B-3BB3-4D49-8A4C-6EF46FDF5CD7}" srcOrd="0" destOrd="0" presId="urn:microsoft.com/office/officeart/2005/8/layout/orgChart1"/>
    <dgm:cxn modelId="{986C8A75-2A1C-48BE-B39A-A2ADBC1B47F0}" type="presParOf" srcId="{E511518B-3BB3-4D49-8A4C-6EF46FDF5CD7}" destId="{3A160E26-0FAF-45B2-9513-8D0EBA4DAF55}" srcOrd="0" destOrd="0" presId="urn:microsoft.com/office/officeart/2005/8/layout/orgChart1"/>
    <dgm:cxn modelId="{2B30F542-9520-43D5-A644-15C69B5CF02A}" type="presParOf" srcId="{E511518B-3BB3-4D49-8A4C-6EF46FDF5CD7}" destId="{13D059B1-A2F8-46F3-BA3F-A8E93A53D0E0}" srcOrd="1" destOrd="0" presId="urn:microsoft.com/office/officeart/2005/8/layout/orgChart1"/>
    <dgm:cxn modelId="{B89F72CF-31C2-4BAD-AC53-2A678217E2C8}" type="presParOf" srcId="{7E805A59-439B-4EC7-B4C6-C8FFFEC49154}" destId="{E6AB5A1A-A2C2-4E2C-99AD-DB7AB5625F50}" srcOrd="1" destOrd="0" presId="urn:microsoft.com/office/officeart/2005/8/layout/orgChart1"/>
    <dgm:cxn modelId="{2A265F4D-00B8-4DA1-932B-53FC758FFA8C}" type="presParOf" srcId="{7E805A59-439B-4EC7-B4C6-C8FFFEC49154}" destId="{FC6FA7EC-F848-4CE3-894B-D3BA4C941D62}" srcOrd="2" destOrd="0" presId="urn:microsoft.com/office/officeart/2005/8/layout/orgChart1"/>
    <dgm:cxn modelId="{E2025CA6-A01A-49C8-A922-2D73F8D854C0}" type="presParOf" srcId="{C9A5928B-D8AD-4806-AC8E-E9EA9B9F92FC}" destId="{6B3B70B9-9232-411B-874F-BC5940B88328}" srcOrd="2" destOrd="0" presId="urn:microsoft.com/office/officeart/2005/8/layout/orgChart1"/>
    <dgm:cxn modelId="{10B43454-07A6-4713-B0DC-33AD8D90BBBD}" type="presParOf" srcId="{5DD50681-0964-4C78-A476-6CFB9A7927FE}" destId="{80ACF640-C4B9-4B7E-8CED-4C9A39408534}" srcOrd="4" destOrd="0" presId="urn:microsoft.com/office/officeart/2005/8/layout/orgChart1"/>
    <dgm:cxn modelId="{F5193665-DB47-44C2-9FE6-0B8790195F1B}" type="presParOf" srcId="{5DD50681-0964-4C78-A476-6CFB9A7927FE}" destId="{A52F7C10-7CFC-4B52-82CF-6620FB44F241}" srcOrd="5" destOrd="0" presId="urn:microsoft.com/office/officeart/2005/8/layout/orgChart1"/>
    <dgm:cxn modelId="{162DDFD1-0384-4F58-830D-2BAD30831F2D}" type="presParOf" srcId="{A52F7C10-7CFC-4B52-82CF-6620FB44F241}" destId="{86FC8444-11D8-41DB-8680-D40BF0E24024}" srcOrd="0" destOrd="0" presId="urn:microsoft.com/office/officeart/2005/8/layout/orgChart1"/>
    <dgm:cxn modelId="{CB0ABF3E-3D11-4DBB-BDD4-209ED04EB473}" type="presParOf" srcId="{86FC8444-11D8-41DB-8680-D40BF0E24024}" destId="{1B42E185-AF0E-4E95-8588-D4932E1DC6B3}" srcOrd="0" destOrd="0" presId="urn:microsoft.com/office/officeart/2005/8/layout/orgChart1"/>
    <dgm:cxn modelId="{44C09A6D-95D3-4437-81C2-B33929334091}" type="presParOf" srcId="{86FC8444-11D8-41DB-8680-D40BF0E24024}" destId="{5F35D0B9-C8C7-4F62-BA39-88A90208904B}" srcOrd="1" destOrd="0" presId="urn:microsoft.com/office/officeart/2005/8/layout/orgChart1"/>
    <dgm:cxn modelId="{942849DB-30C4-4E6D-B9A7-8A2B34BDA625}" type="presParOf" srcId="{A52F7C10-7CFC-4B52-82CF-6620FB44F241}" destId="{16E3A6C1-F470-42AF-96BD-F53FB9055A57}" srcOrd="1" destOrd="0" presId="urn:microsoft.com/office/officeart/2005/8/layout/orgChart1"/>
    <dgm:cxn modelId="{D3C16AB6-19FB-42EF-9212-F660070E10AB}" type="presParOf" srcId="{16E3A6C1-F470-42AF-96BD-F53FB9055A57}" destId="{ABFF1546-E6AB-4F4D-88B5-A4C44E0B6486}" srcOrd="0" destOrd="0" presId="urn:microsoft.com/office/officeart/2005/8/layout/orgChart1"/>
    <dgm:cxn modelId="{6A7C4592-540D-48A9-B3B6-AFD223E055AD}" type="presParOf" srcId="{16E3A6C1-F470-42AF-96BD-F53FB9055A57}" destId="{66B6B3DC-6999-4AAD-82C7-FF05D51F6D46}" srcOrd="1" destOrd="0" presId="urn:microsoft.com/office/officeart/2005/8/layout/orgChart1"/>
    <dgm:cxn modelId="{220EF683-C66A-48D6-A478-70912BF522F7}" type="presParOf" srcId="{66B6B3DC-6999-4AAD-82C7-FF05D51F6D46}" destId="{BBDCB1C3-FF2E-4473-BBF9-0A401F77E8E6}" srcOrd="0" destOrd="0" presId="urn:microsoft.com/office/officeart/2005/8/layout/orgChart1"/>
    <dgm:cxn modelId="{C3D983D6-A401-489C-8961-D4FD5B51C18D}" type="presParOf" srcId="{BBDCB1C3-FF2E-4473-BBF9-0A401F77E8E6}" destId="{C06CF5FB-8951-4D45-B52E-3E37D2380864}" srcOrd="0" destOrd="0" presId="urn:microsoft.com/office/officeart/2005/8/layout/orgChart1"/>
    <dgm:cxn modelId="{21CDC2C6-2BA0-4176-8978-6BCE4171E6CC}" type="presParOf" srcId="{BBDCB1C3-FF2E-4473-BBF9-0A401F77E8E6}" destId="{49CEE67B-9E46-47A3-B5AA-D3AD98FCD04E}" srcOrd="1" destOrd="0" presId="urn:microsoft.com/office/officeart/2005/8/layout/orgChart1"/>
    <dgm:cxn modelId="{FA30B4AF-DD6B-4617-B185-19D10FCBFF6E}" type="presParOf" srcId="{66B6B3DC-6999-4AAD-82C7-FF05D51F6D46}" destId="{69026F46-AD71-46A9-95AD-1B3AECFBF62F}" srcOrd="1" destOrd="0" presId="urn:microsoft.com/office/officeart/2005/8/layout/orgChart1"/>
    <dgm:cxn modelId="{B69F1F6F-5072-4BFD-87C9-776332350FB5}" type="presParOf" srcId="{66B6B3DC-6999-4AAD-82C7-FF05D51F6D46}" destId="{5F1043FD-68B0-4E76-B8A7-BA6BE1C4DABD}" srcOrd="2" destOrd="0" presId="urn:microsoft.com/office/officeart/2005/8/layout/orgChart1"/>
    <dgm:cxn modelId="{C806679A-AFCE-42C3-ABFC-4E62CEB752CD}" type="presParOf" srcId="{A52F7C10-7CFC-4B52-82CF-6620FB44F241}" destId="{5BDC12CA-26A1-47EC-AD76-E67932DD6998}" srcOrd="2" destOrd="0" presId="urn:microsoft.com/office/officeart/2005/8/layout/orgChart1"/>
    <dgm:cxn modelId="{4D39DC95-7E92-4819-9E17-34F512F7A154}" type="presParOf" srcId="{5DD50681-0964-4C78-A476-6CFB9A7927FE}" destId="{FB38C4A1-7C98-4CC6-B39E-BB36662F1A48}" srcOrd="6" destOrd="0" presId="urn:microsoft.com/office/officeart/2005/8/layout/orgChart1"/>
    <dgm:cxn modelId="{21EF12F9-061A-410F-9176-99007A1B1939}" type="presParOf" srcId="{5DD50681-0964-4C78-A476-6CFB9A7927FE}" destId="{1EEC9959-A0CF-49A8-B6C6-5C275494F6A7}" srcOrd="7" destOrd="0" presId="urn:microsoft.com/office/officeart/2005/8/layout/orgChart1"/>
    <dgm:cxn modelId="{A6EB116E-DE2B-40D4-B38E-27E473115A48}" type="presParOf" srcId="{1EEC9959-A0CF-49A8-B6C6-5C275494F6A7}" destId="{464FC611-3E89-42F5-BD53-8027BF38F9BB}" srcOrd="0" destOrd="0" presId="urn:microsoft.com/office/officeart/2005/8/layout/orgChart1"/>
    <dgm:cxn modelId="{826BD40F-812C-4F0B-AD43-D65EA74998EE}" type="presParOf" srcId="{464FC611-3E89-42F5-BD53-8027BF38F9BB}" destId="{FD579BF4-61EB-4A5C-B196-436E7EF24F81}" srcOrd="0" destOrd="0" presId="urn:microsoft.com/office/officeart/2005/8/layout/orgChart1"/>
    <dgm:cxn modelId="{FE8D21E2-7E23-49BF-BA82-766924D8E4D3}" type="presParOf" srcId="{464FC611-3E89-42F5-BD53-8027BF38F9BB}" destId="{21B43211-9DD8-460B-A92D-61AA21D126C8}" srcOrd="1" destOrd="0" presId="urn:microsoft.com/office/officeart/2005/8/layout/orgChart1"/>
    <dgm:cxn modelId="{524A1860-85EC-4979-BFFC-E110F35B13DF}" type="presParOf" srcId="{1EEC9959-A0CF-49A8-B6C6-5C275494F6A7}" destId="{381E7F4C-CEDF-4D4E-B83E-FFE3828B9AD7}" srcOrd="1" destOrd="0" presId="urn:microsoft.com/office/officeart/2005/8/layout/orgChart1"/>
    <dgm:cxn modelId="{7DF45A09-4B77-4B10-86B6-E18C9CAF6C27}" type="presParOf" srcId="{1EEC9959-A0CF-49A8-B6C6-5C275494F6A7}" destId="{377A70D9-D247-4394-B1F2-962614C68B4E}" srcOrd="2" destOrd="0" presId="urn:microsoft.com/office/officeart/2005/8/layout/orgChart1"/>
    <dgm:cxn modelId="{6AA39667-165A-46B8-A587-9D2D5C1BC7FE}" type="presParOf" srcId="{5DD50681-0964-4C78-A476-6CFB9A7927FE}" destId="{2F84B25B-BD5C-4DA7-98C0-CA9A850EF669}" srcOrd="8" destOrd="0" presId="urn:microsoft.com/office/officeart/2005/8/layout/orgChart1"/>
    <dgm:cxn modelId="{3D9A858B-1C26-4943-93DF-01A51ED757AF}" type="presParOf" srcId="{5DD50681-0964-4C78-A476-6CFB9A7927FE}" destId="{AF6C6920-4ED8-4927-907E-A94B4CAA954E}" srcOrd="9" destOrd="0" presId="urn:microsoft.com/office/officeart/2005/8/layout/orgChart1"/>
    <dgm:cxn modelId="{C8D3022A-FE74-4F5A-83DF-AF0CE47CA2AD}" type="presParOf" srcId="{AF6C6920-4ED8-4927-907E-A94B4CAA954E}" destId="{A7B0CAE4-3634-4A39-B531-92B03957B731}" srcOrd="0" destOrd="0" presId="urn:microsoft.com/office/officeart/2005/8/layout/orgChart1"/>
    <dgm:cxn modelId="{D33274CE-D1A2-43ED-ADED-5396ADF6F0A1}" type="presParOf" srcId="{A7B0CAE4-3634-4A39-B531-92B03957B731}" destId="{F852FC60-03E9-4453-826B-0C614610B0B1}" srcOrd="0" destOrd="0" presId="urn:microsoft.com/office/officeart/2005/8/layout/orgChart1"/>
    <dgm:cxn modelId="{ED3E1D56-CD30-4C59-94FF-46525272560F}" type="presParOf" srcId="{A7B0CAE4-3634-4A39-B531-92B03957B731}" destId="{6EDF7874-4062-4AD0-A8C2-D6A374263C90}" srcOrd="1" destOrd="0" presId="urn:microsoft.com/office/officeart/2005/8/layout/orgChart1"/>
    <dgm:cxn modelId="{181C2F93-7C82-4D51-808E-A42E3C4727BA}" type="presParOf" srcId="{AF6C6920-4ED8-4927-907E-A94B4CAA954E}" destId="{E5B1C66C-2460-4249-BB18-64F198721185}" srcOrd="1" destOrd="0" presId="urn:microsoft.com/office/officeart/2005/8/layout/orgChart1"/>
    <dgm:cxn modelId="{EC0E0B62-131D-4AB9-A1EB-A4AAE2BC897E}" type="presParOf" srcId="{AF6C6920-4ED8-4927-907E-A94B4CAA954E}" destId="{BDE95B3F-C190-464B-B83C-CF7B96184F23}" srcOrd="2" destOrd="0" presId="urn:microsoft.com/office/officeart/2005/8/layout/orgChart1"/>
    <dgm:cxn modelId="{071C90AD-938A-46C3-8BC8-A3DD41DC9715}" type="presParOf" srcId="{5DD50681-0964-4C78-A476-6CFB9A7927FE}" destId="{AEEE4FAB-D903-4F34-AB5A-87FBA8696356}" srcOrd="10" destOrd="0" presId="urn:microsoft.com/office/officeart/2005/8/layout/orgChart1"/>
    <dgm:cxn modelId="{AB6AF65F-6813-438B-AA53-50F46BDEE888}" type="presParOf" srcId="{5DD50681-0964-4C78-A476-6CFB9A7927FE}" destId="{AA92675E-6E3E-4E2F-811E-EF9C76E2C6CF}" srcOrd="11" destOrd="0" presId="urn:microsoft.com/office/officeart/2005/8/layout/orgChart1"/>
    <dgm:cxn modelId="{ED1C66BA-D7F7-4716-A446-918699772C20}" type="presParOf" srcId="{AA92675E-6E3E-4E2F-811E-EF9C76E2C6CF}" destId="{9CC5AB7A-4B2B-44F3-A731-F0D33B1BFFB4}" srcOrd="0" destOrd="0" presId="urn:microsoft.com/office/officeart/2005/8/layout/orgChart1"/>
    <dgm:cxn modelId="{248A5DB3-1E6C-4703-BBC6-101A634EE3A3}" type="presParOf" srcId="{9CC5AB7A-4B2B-44F3-A731-F0D33B1BFFB4}" destId="{3A8B241F-56F6-4CD9-B6D0-46759562EF7A}" srcOrd="0" destOrd="0" presId="urn:microsoft.com/office/officeart/2005/8/layout/orgChart1"/>
    <dgm:cxn modelId="{2F1498F8-4FA4-41CA-8372-1EF866988DFD}" type="presParOf" srcId="{9CC5AB7A-4B2B-44F3-A731-F0D33B1BFFB4}" destId="{0476796B-9E59-47CE-A4E1-9849EB3AD3D8}" srcOrd="1" destOrd="0" presId="urn:microsoft.com/office/officeart/2005/8/layout/orgChart1"/>
    <dgm:cxn modelId="{3CCFC94B-BAC1-4C57-BF38-3059CEC29ADD}" type="presParOf" srcId="{AA92675E-6E3E-4E2F-811E-EF9C76E2C6CF}" destId="{90EA61AF-5F83-4B26-A80F-16E863934D61}" srcOrd="1" destOrd="0" presId="urn:microsoft.com/office/officeart/2005/8/layout/orgChart1"/>
    <dgm:cxn modelId="{73BE33A5-B2A0-4433-89C1-07301181989D}" type="presParOf" srcId="{90EA61AF-5F83-4B26-A80F-16E863934D61}" destId="{7A44537B-41B3-41B5-8A17-E1DC1AA4F824}" srcOrd="0" destOrd="0" presId="urn:microsoft.com/office/officeart/2005/8/layout/orgChart1"/>
    <dgm:cxn modelId="{71FC86A5-A009-4EE9-8811-35B70D6A015C}" type="presParOf" srcId="{90EA61AF-5F83-4B26-A80F-16E863934D61}" destId="{11EC2D6E-574F-4F57-990D-9DF6C8C9BD18}" srcOrd="1" destOrd="0" presId="urn:microsoft.com/office/officeart/2005/8/layout/orgChart1"/>
    <dgm:cxn modelId="{94049036-03AF-43BB-A2C0-675EDCDF1BE6}" type="presParOf" srcId="{11EC2D6E-574F-4F57-990D-9DF6C8C9BD18}" destId="{948F27C4-14F7-4274-8076-0890A0146395}" srcOrd="0" destOrd="0" presId="urn:microsoft.com/office/officeart/2005/8/layout/orgChart1"/>
    <dgm:cxn modelId="{77322818-5874-4DA7-90D6-50464C9AD98E}" type="presParOf" srcId="{948F27C4-14F7-4274-8076-0890A0146395}" destId="{6E594F57-7F4B-4F7C-A7C3-7BDACDC4D6CF}" srcOrd="0" destOrd="0" presId="urn:microsoft.com/office/officeart/2005/8/layout/orgChart1"/>
    <dgm:cxn modelId="{02049CF8-A09B-497B-9D1A-D8B4E8126106}" type="presParOf" srcId="{948F27C4-14F7-4274-8076-0890A0146395}" destId="{13E16D2E-5868-414B-83EE-419A555632AD}" srcOrd="1" destOrd="0" presId="urn:microsoft.com/office/officeart/2005/8/layout/orgChart1"/>
    <dgm:cxn modelId="{02116A78-505B-46B6-9947-CB89475BFC76}" type="presParOf" srcId="{11EC2D6E-574F-4F57-990D-9DF6C8C9BD18}" destId="{1E455A7A-34AE-4CBB-9A5D-3BC6BC559E00}" srcOrd="1" destOrd="0" presId="urn:microsoft.com/office/officeart/2005/8/layout/orgChart1"/>
    <dgm:cxn modelId="{979027F8-CC53-4AF2-AA7B-BFA2F005D460}" type="presParOf" srcId="{11EC2D6E-574F-4F57-990D-9DF6C8C9BD18}" destId="{8B1B8D48-81EE-4828-93FC-60404B1D1F73}" srcOrd="2" destOrd="0" presId="urn:microsoft.com/office/officeart/2005/8/layout/orgChart1"/>
    <dgm:cxn modelId="{D56B4E94-C1AE-4390-AEBB-42FAB68E07F0}" type="presParOf" srcId="{AA92675E-6E3E-4E2F-811E-EF9C76E2C6CF}" destId="{B40944F6-AAA8-4B63-AE67-17966E16F231}" srcOrd="2" destOrd="0" presId="urn:microsoft.com/office/officeart/2005/8/layout/orgChart1"/>
    <dgm:cxn modelId="{3C41E51E-74A1-4A76-AA85-71317915F3AA}" type="presParOf" srcId="{5DD50681-0964-4C78-A476-6CFB9A7927FE}" destId="{882054E4-A449-4644-8227-593C76E9EA88}" srcOrd="12" destOrd="0" presId="urn:microsoft.com/office/officeart/2005/8/layout/orgChart1"/>
    <dgm:cxn modelId="{9158CF4E-645B-4E36-9EAB-AA4DED4648A5}" type="presParOf" srcId="{5DD50681-0964-4C78-A476-6CFB9A7927FE}" destId="{81A80921-C5AB-4313-A26E-542042A6F005}" srcOrd="13" destOrd="0" presId="urn:microsoft.com/office/officeart/2005/8/layout/orgChart1"/>
    <dgm:cxn modelId="{9F213447-7638-4CBA-9047-A3D30D014A6A}" type="presParOf" srcId="{81A80921-C5AB-4313-A26E-542042A6F005}" destId="{36FE1053-81B6-4B86-9C04-308CCA7F2A81}" srcOrd="0" destOrd="0" presId="urn:microsoft.com/office/officeart/2005/8/layout/orgChart1"/>
    <dgm:cxn modelId="{5C0737AA-AB54-49A3-A76D-4D79030F155F}" type="presParOf" srcId="{36FE1053-81B6-4B86-9C04-308CCA7F2A81}" destId="{73815296-7E9D-4EAB-9ED3-B4C6B4814FA3}" srcOrd="0" destOrd="0" presId="urn:microsoft.com/office/officeart/2005/8/layout/orgChart1"/>
    <dgm:cxn modelId="{3D7FAF6A-5DCA-4330-B9A9-6E2FB456FD85}" type="presParOf" srcId="{36FE1053-81B6-4B86-9C04-308CCA7F2A81}" destId="{56E3F771-319C-4F1D-A42C-C9D318792A98}" srcOrd="1" destOrd="0" presId="urn:microsoft.com/office/officeart/2005/8/layout/orgChart1"/>
    <dgm:cxn modelId="{0F8F00F2-CD71-4303-92C4-579467EDFE4D}" type="presParOf" srcId="{81A80921-C5AB-4313-A26E-542042A6F005}" destId="{69CBF89F-1933-484F-BDB7-6A8C629FA181}" srcOrd="1" destOrd="0" presId="urn:microsoft.com/office/officeart/2005/8/layout/orgChart1"/>
    <dgm:cxn modelId="{52A21CB5-B5E8-4312-BBB2-71EBFE9CACEB}" type="presParOf" srcId="{69CBF89F-1933-484F-BDB7-6A8C629FA181}" destId="{28B301A5-A8D6-4CFF-A56E-535450E8B605}" srcOrd="0" destOrd="0" presId="urn:microsoft.com/office/officeart/2005/8/layout/orgChart1"/>
    <dgm:cxn modelId="{1D03B81A-AF42-490E-A7F3-816F05282DC8}" type="presParOf" srcId="{69CBF89F-1933-484F-BDB7-6A8C629FA181}" destId="{EA30D287-9BAC-4172-A408-24CC8269A499}" srcOrd="1" destOrd="0" presId="urn:microsoft.com/office/officeart/2005/8/layout/orgChart1"/>
    <dgm:cxn modelId="{BBBAE162-5BFC-4697-9D56-01281608476A}" type="presParOf" srcId="{EA30D287-9BAC-4172-A408-24CC8269A499}" destId="{28A4717B-E595-4489-8D2D-6431084ED2CB}" srcOrd="0" destOrd="0" presId="urn:microsoft.com/office/officeart/2005/8/layout/orgChart1"/>
    <dgm:cxn modelId="{2C2CD95B-C260-478E-B7AC-5A16F8636023}" type="presParOf" srcId="{28A4717B-E595-4489-8D2D-6431084ED2CB}" destId="{E9B02290-297F-4DBF-877D-6BAF590AE978}" srcOrd="0" destOrd="0" presId="urn:microsoft.com/office/officeart/2005/8/layout/orgChart1"/>
    <dgm:cxn modelId="{5D7A6CC8-5A93-42FD-897D-8ADA2B2340C4}" type="presParOf" srcId="{28A4717B-E595-4489-8D2D-6431084ED2CB}" destId="{776F9075-D752-499E-AB34-D3C4E78BDECE}" srcOrd="1" destOrd="0" presId="urn:microsoft.com/office/officeart/2005/8/layout/orgChart1"/>
    <dgm:cxn modelId="{8D76A4CE-E2D3-498A-B39B-5200D15DF6F0}" type="presParOf" srcId="{EA30D287-9BAC-4172-A408-24CC8269A499}" destId="{E07D7D09-1567-44C5-A855-5271C60942A8}" srcOrd="1" destOrd="0" presId="urn:microsoft.com/office/officeart/2005/8/layout/orgChart1"/>
    <dgm:cxn modelId="{E2BAEA1C-7903-4B49-9C33-0B25889136A1}" type="presParOf" srcId="{EA30D287-9BAC-4172-A408-24CC8269A499}" destId="{78D5C6F0-AA49-4B53-814D-799AEC707EF8}" srcOrd="2" destOrd="0" presId="urn:microsoft.com/office/officeart/2005/8/layout/orgChart1"/>
    <dgm:cxn modelId="{12C3A715-DEC5-44F6-AB37-59C8C8E5CBFB}" type="presParOf" srcId="{81A80921-C5AB-4313-A26E-542042A6F005}" destId="{B96BD4BB-45BD-461B-8E2F-C402D30E9D77}" srcOrd="2" destOrd="0" presId="urn:microsoft.com/office/officeart/2005/8/layout/orgChart1"/>
    <dgm:cxn modelId="{EE4AE3AC-C899-48ED-BA05-922C28187D31}" type="presParOf" srcId="{5DD50681-0964-4C78-A476-6CFB9A7927FE}" destId="{F5A728FE-472D-44BD-897B-D08E8868B832}" srcOrd="14" destOrd="0" presId="urn:microsoft.com/office/officeart/2005/8/layout/orgChart1"/>
    <dgm:cxn modelId="{45A7E1DA-D70B-417F-B020-A5928EE8763E}" type="presParOf" srcId="{5DD50681-0964-4C78-A476-6CFB9A7927FE}" destId="{D263646D-9E76-438E-88CF-0F19FC92A56D}" srcOrd="15" destOrd="0" presId="urn:microsoft.com/office/officeart/2005/8/layout/orgChart1"/>
    <dgm:cxn modelId="{AFF4336B-7D12-4866-AA5D-39AE05ABBF32}" type="presParOf" srcId="{D263646D-9E76-438E-88CF-0F19FC92A56D}" destId="{687C1FDA-2886-47F1-AC6B-BB59632881F4}" srcOrd="0" destOrd="0" presId="urn:microsoft.com/office/officeart/2005/8/layout/orgChart1"/>
    <dgm:cxn modelId="{FC63D6B3-D042-4B1F-BBB0-2115CAC241C4}" type="presParOf" srcId="{687C1FDA-2886-47F1-AC6B-BB59632881F4}" destId="{E0E6C9D5-FC1B-447E-BC8E-DA7949A6277D}" srcOrd="0" destOrd="0" presId="urn:microsoft.com/office/officeart/2005/8/layout/orgChart1"/>
    <dgm:cxn modelId="{7F5325C3-11C9-4990-84B2-2410D0F2F414}" type="presParOf" srcId="{687C1FDA-2886-47F1-AC6B-BB59632881F4}" destId="{46A43E36-5DAE-4248-91B3-5F8B5A25E9BB}" srcOrd="1" destOrd="0" presId="urn:microsoft.com/office/officeart/2005/8/layout/orgChart1"/>
    <dgm:cxn modelId="{BE1C0B8D-BEC1-440B-8DDD-18CF4AB41F6E}" type="presParOf" srcId="{D263646D-9E76-438E-88CF-0F19FC92A56D}" destId="{FE457E09-F221-46F5-9FD8-0581018B960B}" srcOrd="1" destOrd="0" presId="urn:microsoft.com/office/officeart/2005/8/layout/orgChart1"/>
    <dgm:cxn modelId="{A1FDFA2A-0D91-456F-8163-DC89C29DCF15}" type="presParOf" srcId="{FE457E09-F221-46F5-9FD8-0581018B960B}" destId="{F49DCB0B-5CBC-4E86-A6DC-B48E253FBA21}" srcOrd="0" destOrd="0" presId="urn:microsoft.com/office/officeart/2005/8/layout/orgChart1"/>
    <dgm:cxn modelId="{DC6AD3CE-3EBF-4279-8BEA-F356A3E16070}" type="presParOf" srcId="{FE457E09-F221-46F5-9FD8-0581018B960B}" destId="{537D452B-C5A5-4DBB-B753-30AD651A3F5A}" srcOrd="1" destOrd="0" presId="urn:microsoft.com/office/officeart/2005/8/layout/orgChart1"/>
    <dgm:cxn modelId="{B0407DD2-CA85-4D06-859B-5C485E319795}" type="presParOf" srcId="{537D452B-C5A5-4DBB-B753-30AD651A3F5A}" destId="{7FCC4CA7-4522-4ADD-ACE5-E96BB93CD676}" srcOrd="0" destOrd="0" presId="urn:microsoft.com/office/officeart/2005/8/layout/orgChart1"/>
    <dgm:cxn modelId="{288C3490-F5EF-4D85-8495-E94E4256B2CB}" type="presParOf" srcId="{7FCC4CA7-4522-4ADD-ACE5-E96BB93CD676}" destId="{5A4331B4-F847-4F96-8503-2A74C07F6FCF}" srcOrd="0" destOrd="0" presId="urn:microsoft.com/office/officeart/2005/8/layout/orgChart1"/>
    <dgm:cxn modelId="{1CBA81BF-ECF3-4E89-9D47-DEC9AA37DF3B}" type="presParOf" srcId="{7FCC4CA7-4522-4ADD-ACE5-E96BB93CD676}" destId="{A0359D44-69F0-473D-9E66-36D6F0C44D8E}" srcOrd="1" destOrd="0" presId="urn:microsoft.com/office/officeart/2005/8/layout/orgChart1"/>
    <dgm:cxn modelId="{AABACDA8-5C6B-414D-87E0-DD92AD5DCD4B}" type="presParOf" srcId="{537D452B-C5A5-4DBB-B753-30AD651A3F5A}" destId="{15ECCBF2-8378-4506-8FC9-CB2FEFCECE26}" srcOrd="1" destOrd="0" presId="urn:microsoft.com/office/officeart/2005/8/layout/orgChart1"/>
    <dgm:cxn modelId="{9BA48C46-AABA-4C9A-ADB6-66A02014441B}" type="presParOf" srcId="{537D452B-C5A5-4DBB-B753-30AD651A3F5A}" destId="{A332A779-6C5E-4ACA-B29C-9A59ADC3B481}" srcOrd="2" destOrd="0" presId="urn:microsoft.com/office/officeart/2005/8/layout/orgChart1"/>
    <dgm:cxn modelId="{E600434F-43B5-4F84-B166-B7EC2FD346E0}" type="presParOf" srcId="{D263646D-9E76-438E-88CF-0F19FC92A56D}" destId="{452AF4D9-C24F-4767-8EE0-BA4417769B9F}" srcOrd="2" destOrd="0" presId="urn:microsoft.com/office/officeart/2005/8/layout/orgChart1"/>
    <dgm:cxn modelId="{4C29ECAE-0F6B-4AC7-98F5-50C2960D1269}" type="presParOf" srcId="{5DD50681-0964-4C78-A476-6CFB9A7927FE}" destId="{7C19872B-B81C-4D7C-9A5B-14BC81AB82D7}" srcOrd="16" destOrd="0" presId="urn:microsoft.com/office/officeart/2005/8/layout/orgChart1"/>
    <dgm:cxn modelId="{9708489F-2C5A-449A-ACFA-BD1C2B472BF5}" type="presParOf" srcId="{5DD50681-0964-4C78-A476-6CFB9A7927FE}" destId="{4182679C-5247-4421-9357-DBC2DFB3C042}" srcOrd="17" destOrd="0" presId="urn:microsoft.com/office/officeart/2005/8/layout/orgChart1"/>
    <dgm:cxn modelId="{C905340B-709D-4E13-94B2-3949D5FF14F8}" type="presParOf" srcId="{4182679C-5247-4421-9357-DBC2DFB3C042}" destId="{D914C0D0-474B-48B6-A95A-9A8A9C9B2FB8}" srcOrd="0" destOrd="0" presId="urn:microsoft.com/office/officeart/2005/8/layout/orgChart1"/>
    <dgm:cxn modelId="{0ECE6368-4DAB-4F00-AB24-468FB6323FF8}" type="presParOf" srcId="{D914C0D0-474B-48B6-A95A-9A8A9C9B2FB8}" destId="{2A7AC993-5DC8-423B-AF59-B1F1AA479F42}" srcOrd="0" destOrd="0" presId="urn:microsoft.com/office/officeart/2005/8/layout/orgChart1"/>
    <dgm:cxn modelId="{B3C8B301-96B3-4BB6-AADF-B1350B07F67B}" type="presParOf" srcId="{D914C0D0-474B-48B6-A95A-9A8A9C9B2FB8}" destId="{705664A6-4223-4EB8-BB40-312382D598CA}" srcOrd="1" destOrd="0" presId="urn:microsoft.com/office/officeart/2005/8/layout/orgChart1"/>
    <dgm:cxn modelId="{ED259FEF-005C-4CAB-BAF7-658ABC11CE79}" type="presParOf" srcId="{4182679C-5247-4421-9357-DBC2DFB3C042}" destId="{BF413F7F-4C85-4386-B138-A32E93F088C4}" srcOrd="1" destOrd="0" presId="urn:microsoft.com/office/officeart/2005/8/layout/orgChart1"/>
    <dgm:cxn modelId="{80FB8A64-7F1C-4307-A2F7-2B5B1267BC91}" type="presParOf" srcId="{4182679C-5247-4421-9357-DBC2DFB3C042}" destId="{A6CCC0EB-0B47-4729-BCB0-3050C1E85917}" srcOrd="2" destOrd="0" presId="urn:microsoft.com/office/officeart/2005/8/layout/orgChart1"/>
    <dgm:cxn modelId="{D25624C4-9F5B-4C0E-92F1-D7D6478B9C84}" type="presParOf" srcId="{A321FA12-CA4C-45AC-B7B6-1A838E395DBD}" destId="{010F5623-A7C4-4DCC-8B8B-F51F2E1A8D46}" srcOrd="2" destOrd="0" presId="urn:microsoft.com/office/officeart/2005/8/layout/orgChart1"/>
    <dgm:cxn modelId="{39B9FEDA-EFEA-4563-81CA-CBA8378927D8}" type="presParOf" srcId="{719C87C9-DCCC-4FF0-A515-09D26F2966B4}" destId="{4F2283A5-944F-496D-A0B3-E19B260D75D1}" srcOrd="2" destOrd="0" presId="urn:microsoft.com/office/officeart/2005/8/layout/orgChart1"/>
    <dgm:cxn modelId="{3A14DB70-29FF-42CB-B4CB-542C1E7425C2}" type="presParOf" srcId="{4F2283A5-944F-496D-A0B3-E19B260D75D1}" destId="{42DEDD8C-5953-4D0A-AF08-5E5ECC4DA0C0}" srcOrd="0" destOrd="0" presId="urn:microsoft.com/office/officeart/2005/8/layout/orgChart1"/>
    <dgm:cxn modelId="{10AE3423-EDF9-49E2-A828-EDB4205AF249}" type="presParOf" srcId="{42DEDD8C-5953-4D0A-AF08-5E5ECC4DA0C0}" destId="{2F236AAB-7C26-423F-8D4E-58EE49AEB489}" srcOrd="0" destOrd="0" presId="urn:microsoft.com/office/officeart/2005/8/layout/orgChart1"/>
    <dgm:cxn modelId="{6C782E09-CE5F-4042-8CCF-D5D76CF4FB6D}" type="presParOf" srcId="{42DEDD8C-5953-4D0A-AF08-5E5ECC4DA0C0}" destId="{974327A7-4091-4D55-89D8-D2DF7E4E5C3B}" srcOrd="1" destOrd="0" presId="urn:microsoft.com/office/officeart/2005/8/layout/orgChart1"/>
    <dgm:cxn modelId="{FCF1730A-F2FC-42CE-ACDE-A3A2C83B9190}" type="presParOf" srcId="{4F2283A5-944F-496D-A0B3-E19B260D75D1}" destId="{1442AD9B-FAEC-493E-B4F4-D0EC1544C8ED}" srcOrd="1" destOrd="0" presId="urn:microsoft.com/office/officeart/2005/8/layout/orgChart1"/>
    <dgm:cxn modelId="{8DF3034B-C16F-4233-95F4-DC1965FFB656}" type="presParOf" srcId="{4F2283A5-944F-496D-A0B3-E19B260D75D1}" destId="{C44F1998-8327-4153-9F0B-3BF2F6CB90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6B863C-129C-4A61-9F76-D3EBDCD2E957}"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7BF81768-B65F-4C7D-93D7-F09420BE322C}">
      <dgm:prSet phldrT="[Text]"/>
      <dgm:spPr>
        <a:solidFill>
          <a:srgbClr val="FF610F">
            <a:alpha val="75000"/>
          </a:srgbClr>
        </a:solidFill>
        <a:ln w="38100">
          <a:solidFill>
            <a:schemeClr val="bg1"/>
          </a:solidFill>
        </a:ln>
      </dgm:spPr>
      <dgm:t>
        <a:bodyPr/>
        <a:lstStyle/>
        <a:p>
          <a:r>
            <a:rPr lang="en-US" dirty="0"/>
            <a:t>Core Functions</a:t>
          </a:r>
        </a:p>
      </dgm:t>
    </dgm:pt>
    <dgm:pt modelId="{D145B6CB-388B-4BAA-8354-AA8F9AA58298}" type="parTrans" cxnId="{C73E23B7-C903-44C8-90A6-A8C16CE41D92}">
      <dgm:prSet/>
      <dgm:spPr/>
      <dgm:t>
        <a:bodyPr/>
        <a:lstStyle/>
        <a:p>
          <a:endParaRPr lang="en-US"/>
        </a:p>
      </dgm:t>
    </dgm:pt>
    <dgm:pt modelId="{44D3BE65-CE63-44F4-AB5D-60E8D7B480BC}" type="sibTrans" cxnId="{C73E23B7-C903-44C8-90A6-A8C16CE41D92}">
      <dgm:prSet/>
      <dgm:spPr/>
      <dgm:t>
        <a:bodyPr/>
        <a:lstStyle/>
        <a:p>
          <a:endParaRPr lang="en-US"/>
        </a:p>
      </dgm:t>
    </dgm:pt>
    <dgm:pt modelId="{B239DC93-A5AB-479E-8B4A-7F46CD41B462}">
      <dgm:prSet phldrT="[Text]"/>
      <dgm:spPr>
        <a:solidFill>
          <a:srgbClr val="FF610F">
            <a:alpha val="58000"/>
          </a:srgbClr>
        </a:solidFill>
        <a:ln>
          <a:solidFill>
            <a:srgbClr val="FF610F"/>
          </a:solidFill>
        </a:ln>
      </dgm:spPr>
      <dgm:t>
        <a:bodyPr/>
        <a:lstStyle/>
        <a:p>
          <a:r>
            <a:rPr lang="en-US" dirty="0"/>
            <a:t>Networking &amp; Mentorship</a:t>
          </a:r>
        </a:p>
      </dgm:t>
    </dgm:pt>
    <dgm:pt modelId="{6BAB145F-FEEF-4AE6-A4D3-C426A5D6C8FD}" type="parTrans" cxnId="{D9E986D0-ACA0-405C-BA6F-74ECD846DEBE}">
      <dgm:prSet/>
      <dgm:spPr/>
      <dgm:t>
        <a:bodyPr/>
        <a:lstStyle/>
        <a:p>
          <a:endParaRPr lang="en-US"/>
        </a:p>
      </dgm:t>
    </dgm:pt>
    <dgm:pt modelId="{483EC4A4-8C3F-46E2-AAEE-7CF899848261}" type="sibTrans" cxnId="{D9E986D0-ACA0-405C-BA6F-74ECD846DEBE}">
      <dgm:prSet/>
      <dgm:spPr/>
      <dgm:t>
        <a:bodyPr/>
        <a:lstStyle/>
        <a:p>
          <a:endParaRPr lang="en-US"/>
        </a:p>
      </dgm:t>
    </dgm:pt>
    <dgm:pt modelId="{9DE023EB-B1D7-4B73-9885-AA3FAA9B4572}">
      <dgm:prSet phldrT="[Text]"/>
      <dgm:spPr>
        <a:solidFill>
          <a:srgbClr val="4617BC">
            <a:alpha val="30000"/>
          </a:srgbClr>
        </a:solidFill>
        <a:ln>
          <a:solidFill>
            <a:schemeClr val="bg1"/>
          </a:solidFill>
        </a:ln>
      </dgm:spPr>
      <dgm:t>
        <a:bodyPr/>
        <a:lstStyle/>
        <a:p>
          <a:r>
            <a:rPr lang="en-US" dirty="0"/>
            <a:t>Employment Services</a:t>
          </a:r>
        </a:p>
      </dgm:t>
    </dgm:pt>
    <dgm:pt modelId="{3303A0AF-A4ED-4F71-BEE2-F8ACFD55CFB0}" type="parTrans" cxnId="{2AF1F22F-33A4-4D30-8934-2246C1F1BF2D}">
      <dgm:prSet/>
      <dgm:spPr/>
      <dgm:t>
        <a:bodyPr/>
        <a:lstStyle/>
        <a:p>
          <a:endParaRPr lang="en-US"/>
        </a:p>
      </dgm:t>
    </dgm:pt>
    <dgm:pt modelId="{1905DCD2-A674-4AD4-BB7D-061BDA73DE33}" type="sibTrans" cxnId="{2AF1F22F-33A4-4D30-8934-2246C1F1BF2D}">
      <dgm:prSet/>
      <dgm:spPr/>
      <dgm:t>
        <a:bodyPr/>
        <a:lstStyle/>
        <a:p>
          <a:endParaRPr lang="en-US"/>
        </a:p>
      </dgm:t>
    </dgm:pt>
    <dgm:pt modelId="{C7D1CB2C-5C6F-43BA-B061-BD33E956E0B3}">
      <dgm:prSet phldrT="[Text]"/>
      <dgm:spPr>
        <a:solidFill>
          <a:srgbClr val="FF610F">
            <a:alpha val="30000"/>
          </a:srgbClr>
        </a:solidFill>
      </dgm:spPr>
      <dgm:t>
        <a:bodyPr/>
        <a:lstStyle/>
        <a:p>
          <a:r>
            <a:rPr lang="en-US" dirty="0"/>
            <a:t>Membership Recognition &amp; Outreach</a:t>
          </a:r>
        </a:p>
      </dgm:t>
    </dgm:pt>
    <dgm:pt modelId="{D752AD83-EDC3-40F4-BCCC-CA68D3118D28}" type="parTrans" cxnId="{6152C3B9-CE05-40A5-B4D9-3701B3C2D082}">
      <dgm:prSet/>
      <dgm:spPr/>
      <dgm:t>
        <a:bodyPr/>
        <a:lstStyle/>
        <a:p>
          <a:endParaRPr lang="en-US"/>
        </a:p>
      </dgm:t>
    </dgm:pt>
    <dgm:pt modelId="{BC2850C1-5723-4EFB-A68A-F3C86C572CD3}" type="sibTrans" cxnId="{6152C3B9-CE05-40A5-B4D9-3701B3C2D082}">
      <dgm:prSet/>
      <dgm:spPr/>
      <dgm:t>
        <a:bodyPr/>
        <a:lstStyle/>
        <a:p>
          <a:endParaRPr lang="en-US"/>
        </a:p>
      </dgm:t>
    </dgm:pt>
    <dgm:pt modelId="{065707D2-3DCB-451D-A8C2-CFFBCF5C94CF}">
      <dgm:prSet phldrT="[Text]"/>
      <dgm:spPr>
        <a:solidFill>
          <a:srgbClr val="22DBFA">
            <a:alpha val="50000"/>
          </a:srgbClr>
        </a:solidFill>
      </dgm:spPr>
      <dgm:t>
        <a:bodyPr/>
        <a:lstStyle/>
        <a:p>
          <a:r>
            <a:rPr lang="en-US" dirty="0"/>
            <a:t>Volunteer Engagement</a:t>
          </a:r>
        </a:p>
      </dgm:t>
    </dgm:pt>
    <dgm:pt modelId="{35D5AFC1-5394-4194-8DA5-30DA34D21E93}" type="parTrans" cxnId="{D934F243-C723-4C2B-BF9F-1602620D1C80}">
      <dgm:prSet/>
      <dgm:spPr/>
      <dgm:t>
        <a:bodyPr/>
        <a:lstStyle/>
        <a:p>
          <a:endParaRPr lang="en-US"/>
        </a:p>
      </dgm:t>
    </dgm:pt>
    <dgm:pt modelId="{354519E3-1500-45BD-A2ED-4DAFFBA404BD}" type="sibTrans" cxnId="{D934F243-C723-4C2B-BF9F-1602620D1C80}">
      <dgm:prSet/>
      <dgm:spPr/>
      <dgm:t>
        <a:bodyPr/>
        <a:lstStyle/>
        <a:p>
          <a:endParaRPr lang="en-US"/>
        </a:p>
      </dgm:t>
    </dgm:pt>
    <dgm:pt modelId="{95805901-4A68-4CDE-AAF6-97716D0FAE72}">
      <dgm:prSet phldrT="[Text]"/>
      <dgm:spPr>
        <a:solidFill>
          <a:srgbClr val="22DBFA">
            <a:alpha val="75000"/>
          </a:srgbClr>
        </a:solidFill>
        <a:ln>
          <a:solidFill>
            <a:srgbClr val="05BFE0"/>
          </a:solidFill>
        </a:ln>
      </dgm:spPr>
      <dgm:t>
        <a:bodyPr/>
        <a:lstStyle/>
        <a:p>
          <a:r>
            <a:rPr lang="en-US" dirty="0"/>
            <a:t>Certification &amp; Career Development</a:t>
          </a:r>
        </a:p>
      </dgm:t>
    </dgm:pt>
    <dgm:pt modelId="{DB7DE130-4F02-41B4-90A3-99E5358B687F}" type="parTrans" cxnId="{E9722245-8FA1-4575-BB5A-67CDB3698167}">
      <dgm:prSet/>
      <dgm:spPr/>
      <dgm:t>
        <a:bodyPr/>
        <a:lstStyle/>
        <a:p>
          <a:endParaRPr lang="en-US"/>
        </a:p>
      </dgm:t>
    </dgm:pt>
    <dgm:pt modelId="{C2BC3E64-C5E2-47B6-849A-7575F77FCBDE}" type="sibTrans" cxnId="{E9722245-8FA1-4575-BB5A-67CDB3698167}">
      <dgm:prSet/>
      <dgm:spPr/>
      <dgm:t>
        <a:bodyPr/>
        <a:lstStyle/>
        <a:p>
          <a:endParaRPr lang="en-US"/>
        </a:p>
      </dgm:t>
    </dgm:pt>
    <dgm:pt modelId="{E40A901E-4EFA-43F8-8642-4DEBF2AF0534}" type="pres">
      <dgm:prSet presAssocID="{8C6B863C-129C-4A61-9F76-D3EBDCD2E957}" presName="composite" presStyleCnt="0">
        <dgm:presLayoutVars>
          <dgm:chMax val="1"/>
          <dgm:dir/>
          <dgm:resizeHandles val="exact"/>
        </dgm:presLayoutVars>
      </dgm:prSet>
      <dgm:spPr/>
    </dgm:pt>
    <dgm:pt modelId="{089C4A77-43D6-4727-A2C8-E89CD433512E}" type="pres">
      <dgm:prSet presAssocID="{8C6B863C-129C-4A61-9F76-D3EBDCD2E957}" presName="radial" presStyleCnt="0">
        <dgm:presLayoutVars>
          <dgm:animLvl val="ctr"/>
        </dgm:presLayoutVars>
      </dgm:prSet>
      <dgm:spPr/>
    </dgm:pt>
    <dgm:pt modelId="{355B441C-79B8-454F-B67C-5220E32BEACA}" type="pres">
      <dgm:prSet presAssocID="{7BF81768-B65F-4C7D-93D7-F09420BE322C}" presName="centerShape" presStyleLbl="vennNode1" presStyleIdx="0" presStyleCnt="6"/>
      <dgm:spPr/>
    </dgm:pt>
    <dgm:pt modelId="{FBB61653-87ED-410C-A20B-37E1CB7D6D72}" type="pres">
      <dgm:prSet presAssocID="{B239DC93-A5AB-479E-8B4A-7F46CD41B462}" presName="node" presStyleLbl="vennNode1" presStyleIdx="1" presStyleCnt="6">
        <dgm:presLayoutVars>
          <dgm:bulletEnabled val="1"/>
        </dgm:presLayoutVars>
      </dgm:prSet>
      <dgm:spPr/>
    </dgm:pt>
    <dgm:pt modelId="{051D039D-7CE1-4544-8863-008AA18AE6D2}" type="pres">
      <dgm:prSet presAssocID="{9DE023EB-B1D7-4B73-9885-AA3FAA9B4572}" presName="node" presStyleLbl="vennNode1" presStyleIdx="2" presStyleCnt="6">
        <dgm:presLayoutVars>
          <dgm:bulletEnabled val="1"/>
        </dgm:presLayoutVars>
      </dgm:prSet>
      <dgm:spPr/>
    </dgm:pt>
    <dgm:pt modelId="{358584EA-EB1B-4822-BD66-F464B6C741C0}" type="pres">
      <dgm:prSet presAssocID="{C7D1CB2C-5C6F-43BA-B061-BD33E956E0B3}" presName="node" presStyleLbl="vennNode1" presStyleIdx="3" presStyleCnt="6">
        <dgm:presLayoutVars>
          <dgm:bulletEnabled val="1"/>
        </dgm:presLayoutVars>
      </dgm:prSet>
      <dgm:spPr/>
    </dgm:pt>
    <dgm:pt modelId="{EA6D7449-4274-4E48-9175-3FCCC6FAF70C}" type="pres">
      <dgm:prSet presAssocID="{065707D2-3DCB-451D-A8C2-CFFBCF5C94CF}" presName="node" presStyleLbl="vennNode1" presStyleIdx="4" presStyleCnt="6">
        <dgm:presLayoutVars>
          <dgm:bulletEnabled val="1"/>
        </dgm:presLayoutVars>
      </dgm:prSet>
      <dgm:spPr/>
    </dgm:pt>
    <dgm:pt modelId="{48F38EF3-3B13-494D-98EA-1F848F12D6A0}" type="pres">
      <dgm:prSet presAssocID="{95805901-4A68-4CDE-AAF6-97716D0FAE72}" presName="node" presStyleLbl="vennNode1" presStyleIdx="5" presStyleCnt="6">
        <dgm:presLayoutVars>
          <dgm:bulletEnabled val="1"/>
        </dgm:presLayoutVars>
      </dgm:prSet>
      <dgm:spPr/>
    </dgm:pt>
  </dgm:ptLst>
  <dgm:cxnLst>
    <dgm:cxn modelId="{2912D320-96D9-4C8B-BEEA-D0AD14D57B69}" type="presOf" srcId="{7BF81768-B65F-4C7D-93D7-F09420BE322C}" destId="{355B441C-79B8-454F-B67C-5220E32BEACA}" srcOrd="0" destOrd="0" presId="urn:microsoft.com/office/officeart/2005/8/layout/radial3"/>
    <dgm:cxn modelId="{2AF1F22F-33A4-4D30-8934-2246C1F1BF2D}" srcId="{7BF81768-B65F-4C7D-93D7-F09420BE322C}" destId="{9DE023EB-B1D7-4B73-9885-AA3FAA9B4572}" srcOrd="1" destOrd="0" parTransId="{3303A0AF-A4ED-4F71-BEE2-F8ACFD55CFB0}" sibTransId="{1905DCD2-A674-4AD4-BB7D-061BDA73DE33}"/>
    <dgm:cxn modelId="{D934F243-C723-4C2B-BF9F-1602620D1C80}" srcId="{7BF81768-B65F-4C7D-93D7-F09420BE322C}" destId="{065707D2-3DCB-451D-A8C2-CFFBCF5C94CF}" srcOrd="3" destOrd="0" parTransId="{35D5AFC1-5394-4194-8DA5-30DA34D21E93}" sibTransId="{354519E3-1500-45BD-A2ED-4DAFFBA404BD}"/>
    <dgm:cxn modelId="{E9722245-8FA1-4575-BB5A-67CDB3698167}" srcId="{7BF81768-B65F-4C7D-93D7-F09420BE322C}" destId="{95805901-4A68-4CDE-AAF6-97716D0FAE72}" srcOrd="4" destOrd="0" parTransId="{DB7DE130-4F02-41B4-90A3-99E5358B687F}" sibTransId="{C2BC3E64-C5E2-47B6-849A-7575F77FCBDE}"/>
    <dgm:cxn modelId="{F944369C-6E45-4FEC-86C0-771DCD3B8A07}" type="presOf" srcId="{B239DC93-A5AB-479E-8B4A-7F46CD41B462}" destId="{FBB61653-87ED-410C-A20B-37E1CB7D6D72}" srcOrd="0" destOrd="0" presId="urn:microsoft.com/office/officeart/2005/8/layout/radial3"/>
    <dgm:cxn modelId="{3D89CDB3-1C01-4E31-B657-3DEF185EA373}" type="presOf" srcId="{065707D2-3DCB-451D-A8C2-CFFBCF5C94CF}" destId="{EA6D7449-4274-4E48-9175-3FCCC6FAF70C}" srcOrd="0" destOrd="0" presId="urn:microsoft.com/office/officeart/2005/8/layout/radial3"/>
    <dgm:cxn modelId="{C73E23B7-C903-44C8-90A6-A8C16CE41D92}" srcId="{8C6B863C-129C-4A61-9F76-D3EBDCD2E957}" destId="{7BF81768-B65F-4C7D-93D7-F09420BE322C}" srcOrd="0" destOrd="0" parTransId="{D145B6CB-388B-4BAA-8354-AA8F9AA58298}" sibTransId="{44D3BE65-CE63-44F4-AB5D-60E8D7B480BC}"/>
    <dgm:cxn modelId="{6152C3B9-CE05-40A5-B4D9-3701B3C2D082}" srcId="{7BF81768-B65F-4C7D-93D7-F09420BE322C}" destId="{C7D1CB2C-5C6F-43BA-B061-BD33E956E0B3}" srcOrd="2" destOrd="0" parTransId="{D752AD83-EDC3-40F4-BCCC-CA68D3118D28}" sibTransId="{BC2850C1-5723-4EFB-A68A-F3C86C572CD3}"/>
    <dgm:cxn modelId="{56C9B7BA-8B9E-4CCC-9970-6B041F7392F0}" type="presOf" srcId="{95805901-4A68-4CDE-AAF6-97716D0FAE72}" destId="{48F38EF3-3B13-494D-98EA-1F848F12D6A0}" srcOrd="0" destOrd="0" presId="urn:microsoft.com/office/officeart/2005/8/layout/radial3"/>
    <dgm:cxn modelId="{D9E986D0-ACA0-405C-BA6F-74ECD846DEBE}" srcId="{7BF81768-B65F-4C7D-93D7-F09420BE322C}" destId="{B239DC93-A5AB-479E-8B4A-7F46CD41B462}" srcOrd="0" destOrd="0" parTransId="{6BAB145F-FEEF-4AE6-A4D3-C426A5D6C8FD}" sibTransId="{483EC4A4-8C3F-46E2-AAEE-7CF899848261}"/>
    <dgm:cxn modelId="{1EA03BD4-016C-4429-B8D6-29E9D57A9CEC}" type="presOf" srcId="{8C6B863C-129C-4A61-9F76-D3EBDCD2E957}" destId="{E40A901E-4EFA-43F8-8642-4DEBF2AF0534}" srcOrd="0" destOrd="0" presId="urn:microsoft.com/office/officeart/2005/8/layout/radial3"/>
    <dgm:cxn modelId="{5F1693D5-F995-4562-83D5-68CABFACC9BE}" type="presOf" srcId="{C7D1CB2C-5C6F-43BA-B061-BD33E956E0B3}" destId="{358584EA-EB1B-4822-BD66-F464B6C741C0}" srcOrd="0" destOrd="0" presId="urn:microsoft.com/office/officeart/2005/8/layout/radial3"/>
    <dgm:cxn modelId="{568367FB-38DA-4B53-90C5-A3EF481148A8}" type="presOf" srcId="{9DE023EB-B1D7-4B73-9885-AA3FAA9B4572}" destId="{051D039D-7CE1-4544-8863-008AA18AE6D2}" srcOrd="0" destOrd="0" presId="urn:microsoft.com/office/officeart/2005/8/layout/radial3"/>
    <dgm:cxn modelId="{8752A616-9200-40FA-8DA7-55257839C9BB}" type="presParOf" srcId="{E40A901E-4EFA-43F8-8642-4DEBF2AF0534}" destId="{089C4A77-43D6-4727-A2C8-E89CD433512E}" srcOrd="0" destOrd="0" presId="urn:microsoft.com/office/officeart/2005/8/layout/radial3"/>
    <dgm:cxn modelId="{B0C6B645-2C6E-4212-B564-A33DEEFC8E7C}" type="presParOf" srcId="{089C4A77-43D6-4727-A2C8-E89CD433512E}" destId="{355B441C-79B8-454F-B67C-5220E32BEACA}" srcOrd="0" destOrd="0" presId="urn:microsoft.com/office/officeart/2005/8/layout/radial3"/>
    <dgm:cxn modelId="{67608223-2829-4B1F-803B-2B641411EFAB}" type="presParOf" srcId="{089C4A77-43D6-4727-A2C8-E89CD433512E}" destId="{FBB61653-87ED-410C-A20B-37E1CB7D6D72}" srcOrd="1" destOrd="0" presId="urn:microsoft.com/office/officeart/2005/8/layout/radial3"/>
    <dgm:cxn modelId="{BB8F4C30-0E5E-4128-8553-7BC95E77F176}" type="presParOf" srcId="{089C4A77-43D6-4727-A2C8-E89CD433512E}" destId="{051D039D-7CE1-4544-8863-008AA18AE6D2}" srcOrd="2" destOrd="0" presId="urn:microsoft.com/office/officeart/2005/8/layout/radial3"/>
    <dgm:cxn modelId="{39E32752-0956-4677-81D7-876FFEC343D2}" type="presParOf" srcId="{089C4A77-43D6-4727-A2C8-E89CD433512E}" destId="{358584EA-EB1B-4822-BD66-F464B6C741C0}" srcOrd="3" destOrd="0" presId="urn:microsoft.com/office/officeart/2005/8/layout/radial3"/>
    <dgm:cxn modelId="{CF828D2F-83B0-4D95-95D0-8FA5B1B122BC}" type="presParOf" srcId="{089C4A77-43D6-4727-A2C8-E89CD433512E}" destId="{EA6D7449-4274-4E48-9175-3FCCC6FAF70C}" srcOrd="4" destOrd="0" presId="urn:microsoft.com/office/officeart/2005/8/layout/radial3"/>
    <dgm:cxn modelId="{07FF83FA-841D-4193-9572-D7FAFCA2E6EC}" type="presParOf" srcId="{089C4A77-43D6-4727-A2C8-E89CD433512E}" destId="{48F38EF3-3B13-494D-98EA-1F848F12D6A0}"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E4085B-A22C-49FF-B2C0-0222F039417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ABFCE141-B3A3-4DFB-B323-858AE91079C1}">
      <dgm:prSet phldrT="[Text]"/>
      <dgm:spPr>
        <a:solidFill>
          <a:srgbClr val="FF610F"/>
        </a:solidFill>
      </dgm:spPr>
      <dgm:t>
        <a:bodyPr/>
        <a:lstStyle/>
        <a:p>
          <a:r>
            <a:rPr lang="en-US" dirty="0"/>
            <a:t>President</a:t>
          </a:r>
        </a:p>
      </dgm:t>
    </dgm:pt>
    <dgm:pt modelId="{F010D099-DF9E-41AF-A21A-E57B1F6B1711}" type="parTrans" cxnId="{A69DAEF8-C447-4481-B369-D5363E08DB71}">
      <dgm:prSet/>
      <dgm:spPr/>
      <dgm:t>
        <a:bodyPr/>
        <a:lstStyle/>
        <a:p>
          <a:endParaRPr lang="en-US"/>
        </a:p>
      </dgm:t>
    </dgm:pt>
    <dgm:pt modelId="{6100635A-9C2D-4BC6-BBA7-A36DBE99C2D2}" type="sibTrans" cxnId="{A69DAEF8-C447-4481-B369-D5363E08DB71}">
      <dgm:prSet/>
      <dgm:spPr/>
      <dgm:t>
        <a:bodyPr/>
        <a:lstStyle/>
        <a:p>
          <a:endParaRPr lang="en-US"/>
        </a:p>
      </dgm:t>
    </dgm:pt>
    <dgm:pt modelId="{1C772A48-7DC2-4E96-A52E-BBDE2F93CE76}">
      <dgm:prSet phldrT="[Text]"/>
      <dgm:spPr>
        <a:solidFill>
          <a:srgbClr val="FF610F"/>
        </a:solidFill>
      </dgm:spPr>
      <dgm:t>
        <a:bodyPr/>
        <a:lstStyle/>
        <a:p>
          <a:r>
            <a:rPr lang="en-US" dirty="0"/>
            <a:t>Operations</a:t>
          </a:r>
        </a:p>
      </dgm:t>
    </dgm:pt>
    <dgm:pt modelId="{C9817C59-7B80-4136-A757-1426F89F8767}" type="parTrans" cxnId="{C21F2D05-7DBA-4FA9-B87B-BC3ECAB2CDA7}">
      <dgm:prSet/>
      <dgm:spPr/>
      <dgm:t>
        <a:bodyPr/>
        <a:lstStyle/>
        <a:p>
          <a:endParaRPr lang="en-US"/>
        </a:p>
      </dgm:t>
    </dgm:pt>
    <dgm:pt modelId="{36E6D755-B03B-4B8A-8460-F3F69B4FD341}" type="sibTrans" cxnId="{C21F2D05-7DBA-4FA9-B87B-BC3ECAB2CDA7}">
      <dgm:prSet/>
      <dgm:spPr/>
      <dgm:t>
        <a:bodyPr/>
        <a:lstStyle/>
        <a:p>
          <a:endParaRPr lang="en-US"/>
        </a:p>
      </dgm:t>
    </dgm:pt>
    <dgm:pt modelId="{C109C2F6-C461-41C6-8948-69172D8357D8}">
      <dgm:prSet phldrT="[Text]"/>
      <dgm:spPr>
        <a:solidFill>
          <a:srgbClr val="4617BC"/>
        </a:solidFill>
      </dgm:spPr>
      <dgm:t>
        <a:bodyPr/>
        <a:lstStyle/>
        <a:p>
          <a:r>
            <a:rPr lang="en-US" dirty="0"/>
            <a:t>Communications</a:t>
          </a:r>
        </a:p>
      </dgm:t>
    </dgm:pt>
    <dgm:pt modelId="{9A57C68B-521F-4F94-94AD-26A4A1A41AA9}" type="parTrans" cxnId="{D9C610F6-E03A-459A-A7EB-5C8F2B70B4E3}">
      <dgm:prSet/>
      <dgm:spPr/>
      <dgm:t>
        <a:bodyPr/>
        <a:lstStyle/>
        <a:p>
          <a:endParaRPr lang="en-US"/>
        </a:p>
      </dgm:t>
    </dgm:pt>
    <dgm:pt modelId="{68F70B12-A1FE-4C01-8891-C5F578F904EF}" type="sibTrans" cxnId="{D9C610F6-E03A-459A-A7EB-5C8F2B70B4E3}">
      <dgm:prSet/>
      <dgm:spPr/>
      <dgm:t>
        <a:bodyPr/>
        <a:lstStyle/>
        <a:p>
          <a:endParaRPr lang="en-US"/>
        </a:p>
      </dgm:t>
    </dgm:pt>
    <dgm:pt modelId="{F117386A-4719-43D6-8EBC-FFE51117A8FA}">
      <dgm:prSet phldrT="[Text]"/>
      <dgm:spPr>
        <a:solidFill>
          <a:srgbClr val="4617BC"/>
        </a:solidFill>
      </dgm:spPr>
      <dgm:t>
        <a:bodyPr/>
        <a:lstStyle/>
        <a:p>
          <a:r>
            <a:rPr lang="en-US" dirty="0"/>
            <a:t>Membership</a:t>
          </a:r>
        </a:p>
      </dgm:t>
    </dgm:pt>
    <dgm:pt modelId="{CB3FD2F3-E424-4DD7-95DA-0AA915B8E168}" type="parTrans" cxnId="{4B4D2B7E-36A1-4782-BBA3-DC0ECD8E0177}">
      <dgm:prSet/>
      <dgm:spPr/>
      <dgm:t>
        <a:bodyPr/>
        <a:lstStyle/>
        <a:p>
          <a:endParaRPr lang="en-US"/>
        </a:p>
      </dgm:t>
    </dgm:pt>
    <dgm:pt modelId="{DA4A6639-1AF2-418A-8BE1-8B0CF1A20A47}" type="sibTrans" cxnId="{4B4D2B7E-36A1-4782-BBA3-DC0ECD8E0177}">
      <dgm:prSet/>
      <dgm:spPr/>
      <dgm:t>
        <a:bodyPr/>
        <a:lstStyle/>
        <a:p>
          <a:endParaRPr lang="en-US"/>
        </a:p>
      </dgm:t>
    </dgm:pt>
    <dgm:pt modelId="{8A8735D1-05E9-42B6-A000-86213D667B55}">
      <dgm:prSet phldrT="[Text]"/>
      <dgm:spPr>
        <a:solidFill>
          <a:srgbClr val="FF610F"/>
        </a:solidFill>
      </dgm:spPr>
      <dgm:t>
        <a:bodyPr/>
        <a:lstStyle/>
        <a:p>
          <a:r>
            <a:rPr lang="en-US" dirty="0"/>
            <a:t>Finance</a:t>
          </a:r>
        </a:p>
      </dgm:t>
    </dgm:pt>
    <dgm:pt modelId="{16CF2B66-8202-4E10-BBEB-EBC8C9CD4327}" type="parTrans" cxnId="{4A3F760C-7E63-4D0A-8FC6-F3587CB62548}">
      <dgm:prSet/>
      <dgm:spPr/>
      <dgm:t>
        <a:bodyPr/>
        <a:lstStyle/>
        <a:p>
          <a:endParaRPr lang="en-US"/>
        </a:p>
      </dgm:t>
    </dgm:pt>
    <dgm:pt modelId="{C41A6F97-9A9F-4B53-BCD0-79769076CE7E}" type="sibTrans" cxnId="{4A3F760C-7E63-4D0A-8FC6-F3587CB62548}">
      <dgm:prSet/>
      <dgm:spPr/>
      <dgm:t>
        <a:bodyPr/>
        <a:lstStyle/>
        <a:p>
          <a:endParaRPr lang="en-US"/>
        </a:p>
      </dgm:t>
    </dgm:pt>
    <dgm:pt modelId="{A5DAD621-FE46-4602-9F42-7A743F3F5863}">
      <dgm:prSet phldrT="[Text]"/>
      <dgm:spPr>
        <a:solidFill>
          <a:srgbClr val="4617BC"/>
        </a:solidFill>
      </dgm:spPr>
      <dgm:t>
        <a:bodyPr/>
        <a:lstStyle/>
        <a:p>
          <a:r>
            <a:rPr lang="en-US" dirty="0"/>
            <a:t>Professional Development</a:t>
          </a:r>
        </a:p>
      </dgm:t>
    </dgm:pt>
    <dgm:pt modelId="{FEBAFD4E-2F74-4554-909E-11A385CEB585}" type="parTrans" cxnId="{9E96610E-B23C-4D09-AFD6-1F6B86326B80}">
      <dgm:prSet/>
      <dgm:spPr/>
      <dgm:t>
        <a:bodyPr/>
        <a:lstStyle/>
        <a:p>
          <a:endParaRPr lang="en-US"/>
        </a:p>
      </dgm:t>
    </dgm:pt>
    <dgm:pt modelId="{80DD59E3-E3F2-49C3-9110-30002CAC1DB2}" type="sibTrans" cxnId="{9E96610E-B23C-4D09-AFD6-1F6B86326B80}">
      <dgm:prSet/>
      <dgm:spPr/>
      <dgm:t>
        <a:bodyPr/>
        <a:lstStyle/>
        <a:p>
          <a:endParaRPr lang="en-US"/>
        </a:p>
      </dgm:t>
    </dgm:pt>
    <dgm:pt modelId="{9CA41460-0EB7-4EF5-BC76-61BFEF74CDEA}">
      <dgm:prSet phldrT="[Text]"/>
      <dgm:spPr>
        <a:solidFill>
          <a:srgbClr val="4617BC"/>
        </a:solidFill>
      </dgm:spPr>
      <dgm:t>
        <a:bodyPr/>
        <a:lstStyle/>
        <a:p>
          <a:r>
            <a:rPr lang="en-US" dirty="0"/>
            <a:t>Community Engagement</a:t>
          </a:r>
        </a:p>
      </dgm:t>
    </dgm:pt>
    <dgm:pt modelId="{54A5C6DF-8C9F-48D6-89E9-ACED3E4555B7}" type="parTrans" cxnId="{967BDC21-67EB-477E-BE75-A32717914C4F}">
      <dgm:prSet/>
      <dgm:spPr/>
      <dgm:t>
        <a:bodyPr/>
        <a:lstStyle/>
        <a:p>
          <a:endParaRPr lang="en-US"/>
        </a:p>
      </dgm:t>
    </dgm:pt>
    <dgm:pt modelId="{FB3D26A9-D180-4882-B683-EEF9D9224C90}" type="sibTrans" cxnId="{967BDC21-67EB-477E-BE75-A32717914C4F}">
      <dgm:prSet/>
      <dgm:spPr/>
      <dgm:t>
        <a:bodyPr/>
        <a:lstStyle/>
        <a:p>
          <a:endParaRPr lang="en-US"/>
        </a:p>
      </dgm:t>
    </dgm:pt>
    <dgm:pt modelId="{26309454-D7CA-43B0-8545-98164E163B7F}" type="pres">
      <dgm:prSet presAssocID="{D8E4085B-A22C-49FF-B2C0-0222F0394175}" presName="mainComposite" presStyleCnt="0">
        <dgm:presLayoutVars>
          <dgm:chPref val="1"/>
          <dgm:dir/>
          <dgm:animOne val="branch"/>
          <dgm:animLvl val="lvl"/>
          <dgm:resizeHandles val="exact"/>
        </dgm:presLayoutVars>
      </dgm:prSet>
      <dgm:spPr/>
    </dgm:pt>
    <dgm:pt modelId="{99D4A45A-4120-4E44-889D-BB77C49A60A7}" type="pres">
      <dgm:prSet presAssocID="{D8E4085B-A22C-49FF-B2C0-0222F0394175}" presName="hierFlow" presStyleCnt="0"/>
      <dgm:spPr/>
    </dgm:pt>
    <dgm:pt modelId="{F561B0C0-BA99-44B4-B7C8-9BCE301A46DE}" type="pres">
      <dgm:prSet presAssocID="{D8E4085B-A22C-49FF-B2C0-0222F0394175}" presName="hierChild1" presStyleCnt="0">
        <dgm:presLayoutVars>
          <dgm:chPref val="1"/>
          <dgm:animOne val="branch"/>
          <dgm:animLvl val="lvl"/>
        </dgm:presLayoutVars>
      </dgm:prSet>
      <dgm:spPr/>
    </dgm:pt>
    <dgm:pt modelId="{1CE89884-962D-4738-819B-9135BCD0CF31}" type="pres">
      <dgm:prSet presAssocID="{ABFCE141-B3A3-4DFB-B323-858AE91079C1}" presName="Name14" presStyleCnt="0"/>
      <dgm:spPr/>
    </dgm:pt>
    <dgm:pt modelId="{94A41A57-4F75-4A63-BFE0-FC5112B4C65B}" type="pres">
      <dgm:prSet presAssocID="{ABFCE141-B3A3-4DFB-B323-858AE91079C1}" presName="level1Shape" presStyleLbl="node0" presStyleIdx="0" presStyleCnt="1">
        <dgm:presLayoutVars>
          <dgm:chPref val="3"/>
        </dgm:presLayoutVars>
      </dgm:prSet>
      <dgm:spPr/>
    </dgm:pt>
    <dgm:pt modelId="{5D7DE173-D93D-4950-BF7E-48A2EE108D66}" type="pres">
      <dgm:prSet presAssocID="{ABFCE141-B3A3-4DFB-B323-858AE91079C1}" presName="hierChild2" presStyleCnt="0"/>
      <dgm:spPr/>
    </dgm:pt>
    <dgm:pt modelId="{4441B88D-0E20-4C30-89AC-085658AF25EA}" type="pres">
      <dgm:prSet presAssocID="{16CF2B66-8202-4E10-BBEB-EBC8C9CD4327}" presName="Name19" presStyleLbl="parChTrans1D2" presStyleIdx="0" presStyleCnt="6"/>
      <dgm:spPr/>
    </dgm:pt>
    <dgm:pt modelId="{25E9C6AB-1EE9-4B2A-8E85-9937560098F4}" type="pres">
      <dgm:prSet presAssocID="{8A8735D1-05E9-42B6-A000-86213D667B55}" presName="Name21" presStyleCnt="0"/>
      <dgm:spPr/>
    </dgm:pt>
    <dgm:pt modelId="{BF674F45-533D-4C7A-BC17-B826B403FF6C}" type="pres">
      <dgm:prSet presAssocID="{8A8735D1-05E9-42B6-A000-86213D667B55}" presName="level2Shape" presStyleLbl="node2" presStyleIdx="0" presStyleCnt="6"/>
      <dgm:spPr/>
    </dgm:pt>
    <dgm:pt modelId="{059B8A5B-5964-4C03-8502-B6A838B9DB3E}" type="pres">
      <dgm:prSet presAssocID="{8A8735D1-05E9-42B6-A000-86213D667B55}" presName="hierChild3" presStyleCnt="0"/>
      <dgm:spPr/>
    </dgm:pt>
    <dgm:pt modelId="{5D9978F1-709D-4D3C-9598-8DC3E3FC9307}" type="pres">
      <dgm:prSet presAssocID="{C9817C59-7B80-4136-A757-1426F89F8767}" presName="Name19" presStyleLbl="parChTrans1D2" presStyleIdx="1" presStyleCnt="6"/>
      <dgm:spPr/>
    </dgm:pt>
    <dgm:pt modelId="{A0D2578E-AB91-4E22-A553-367068FD1F70}" type="pres">
      <dgm:prSet presAssocID="{1C772A48-7DC2-4E96-A52E-BBDE2F93CE76}" presName="Name21" presStyleCnt="0"/>
      <dgm:spPr/>
    </dgm:pt>
    <dgm:pt modelId="{0F574AD5-528A-4C8E-BCFF-933EDF0B1024}" type="pres">
      <dgm:prSet presAssocID="{1C772A48-7DC2-4E96-A52E-BBDE2F93CE76}" presName="level2Shape" presStyleLbl="node2" presStyleIdx="1" presStyleCnt="6"/>
      <dgm:spPr/>
    </dgm:pt>
    <dgm:pt modelId="{FC19BF51-9BB9-4EC1-9B8A-EA9C4A85D3DB}" type="pres">
      <dgm:prSet presAssocID="{1C772A48-7DC2-4E96-A52E-BBDE2F93CE76}" presName="hierChild3" presStyleCnt="0"/>
      <dgm:spPr/>
    </dgm:pt>
    <dgm:pt modelId="{473A1888-833C-4AE8-987C-0A9DEC670C22}" type="pres">
      <dgm:prSet presAssocID="{9A57C68B-521F-4F94-94AD-26A4A1A41AA9}" presName="Name19" presStyleLbl="parChTrans1D2" presStyleIdx="2" presStyleCnt="6"/>
      <dgm:spPr/>
    </dgm:pt>
    <dgm:pt modelId="{96B8A242-3AB5-454C-97C2-1D7C31E0E8BF}" type="pres">
      <dgm:prSet presAssocID="{C109C2F6-C461-41C6-8948-69172D8357D8}" presName="Name21" presStyleCnt="0"/>
      <dgm:spPr/>
    </dgm:pt>
    <dgm:pt modelId="{FF475667-79A0-4092-98D0-C992F7D3FE04}" type="pres">
      <dgm:prSet presAssocID="{C109C2F6-C461-41C6-8948-69172D8357D8}" presName="level2Shape" presStyleLbl="node2" presStyleIdx="2" presStyleCnt="6"/>
      <dgm:spPr/>
    </dgm:pt>
    <dgm:pt modelId="{A583DBD5-344F-4D38-B73B-532BEFF114D6}" type="pres">
      <dgm:prSet presAssocID="{C109C2F6-C461-41C6-8948-69172D8357D8}" presName="hierChild3" presStyleCnt="0"/>
      <dgm:spPr/>
    </dgm:pt>
    <dgm:pt modelId="{79593CC7-0928-4603-B8FF-00D7DBC41E5D}" type="pres">
      <dgm:prSet presAssocID="{CB3FD2F3-E424-4DD7-95DA-0AA915B8E168}" presName="Name19" presStyleLbl="parChTrans1D2" presStyleIdx="3" presStyleCnt="6"/>
      <dgm:spPr/>
    </dgm:pt>
    <dgm:pt modelId="{EDAAA72A-B197-4F70-A165-4ABD4AF409A8}" type="pres">
      <dgm:prSet presAssocID="{F117386A-4719-43D6-8EBC-FFE51117A8FA}" presName="Name21" presStyleCnt="0"/>
      <dgm:spPr/>
    </dgm:pt>
    <dgm:pt modelId="{E82D61F8-1285-459E-A1DB-F102E833C745}" type="pres">
      <dgm:prSet presAssocID="{F117386A-4719-43D6-8EBC-FFE51117A8FA}" presName="level2Shape" presStyleLbl="node2" presStyleIdx="3" presStyleCnt="6"/>
      <dgm:spPr/>
    </dgm:pt>
    <dgm:pt modelId="{2249A48C-6A9B-4282-A032-F6A4B2FA17C9}" type="pres">
      <dgm:prSet presAssocID="{F117386A-4719-43D6-8EBC-FFE51117A8FA}" presName="hierChild3" presStyleCnt="0"/>
      <dgm:spPr/>
    </dgm:pt>
    <dgm:pt modelId="{B12AE445-14CA-4E40-ABF3-B9B8A2C25257}" type="pres">
      <dgm:prSet presAssocID="{FEBAFD4E-2F74-4554-909E-11A385CEB585}" presName="Name19" presStyleLbl="parChTrans1D2" presStyleIdx="4" presStyleCnt="6"/>
      <dgm:spPr/>
    </dgm:pt>
    <dgm:pt modelId="{36C21370-20A0-4B86-B7AF-93F983AD3A28}" type="pres">
      <dgm:prSet presAssocID="{A5DAD621-FE46-4602-9F42-7A743F3F5863}" presName="Name21" presStyleCnt="0"/>
      <dgm:spPr/>
    </dgm:pt>
    <dgm:pt modelId="{6B95C32E-689E-4E81-8731-286E39386EAE}" type="pres">
      <dgm:prSet presAssocID="{A5DAD621-FE46-4602-9F42-7A743F3F5863}" presName="level2Shape" presStyleLbl="node2" presStyleIdx="4" presStyleCnt="6"/>
      <dgm:spPr/>
    </dgm:pt>
    <dgm:pt modelId="{880A1CA7-E3E6-42AA-8BC1-34D833110EE4}" type="pres">
      <dgm:prSet presAssocID="{A5DAD621-FE46-4602-9F42-7A743F3F5863}" presName="hierChild3" presStyleCnt="0"/>
      <dgm:spPr/>
    </dgm:pt>
    <dgm:pt modelId="{8682EF8F-996F-4192-A226-77AA675E47F5}" type="pres">
      <dgm:prSet presAssocID="{54A5C6DF-8C9F-48D6-89E9-ACED3E4555B7}" presName="Name19" presStyleLbl="parChTrans1D2" presStyleIdx="5" presStyleCnt="6"/>
      <dgm:spPr/>
    </dgm:pt>
    <dgm:pt modelId="{77C4456C-9E26-4E7F-BF86-F5FA18E6593F}" type="pres">
      <dgm:prSet presAssocID="{9CA41460-0EB7-4EF5-BC76-61BFEF74CDEA}" presName="Name21" presStyleCnt="0"/>
      <dgm:spPr/>
    </dgm:pt>
    <dgm:pt modelId="{B0F89F3A-D6C5-4C94-92CE-13597C94F93A}" type="pres">
      <dgm:prSet presAssocID="{9CA41460-0EB7-4EF5-BC76-61BFEF74CDEA}" presName="level2Shape" presStyleLbl="node2" presStyleIdx="5" presStyleCnt="6"/>
      <dgm:spPr/>
    </dgm:pt>
    <dgm:pt modelId="{443DF53D-77A2-4F02-BEA0-F7BFBDF834BF}" type="pres">
      <dgm:prSet presAssocID="{9CA41460-0EB7-4EF5-BC76-61BFEF74CDEA}" presName="hierChild3" presStyleCnt="0"/>
      <dgm:spPr/>
    </dgm:pt>
    <dgm:pt modelId="{D39B4FAC-29AC-44D0-AB7A-D965B17F58E9}" type="pres">
      <dgm:prSet presAssocID="{D8E4085B-A22C-49FF-B2C0-0222F0394175}" presName="bgShapesFlow" presStyleCnt="0"/>
      <dgm:spPr/>
    </dgm:pt>
  </dgm:ptLst>
  <dgm:cxnLst>
    <dgm:cxn modelId="{C21F2D05-7DBA-4FA9-B87B-BC3ECAB2CDA7}" srcId="{ABFCE141-B3A3-4DFB-B323-858AE91079C1}" destId="{1C772A48-7DC2-4E96-A52E-BBDE2F93CE76}" srcOrd="1" destOrd="0" parTransId="{C9817C59-7B80-4136-A757-1426F89F8767}" sibTransId="{36E6D755-B03B-4B8A-8460-F3F69B4FD341}"/>
    <dgm:cxn modelId="{FE59AD0A-0B62-4821-9D66-08C9FD9AD697}" type="presOf" srcId="{C9817C59-7B80-4136-A757-1426F89F8767}" destId="{5D9978F1-709D-4D3C-9598-8DC3E3FC9307}" srcOrd="0" destOrd="0" presId="urn:microsoft.com/office/officeart/2005/8/layout/hierarchy6"/>
    <dgm:cxn modelId="{4A3F760C-7E63-4D0A-8FC6-F3587CB62548}" srcId="{ABFCE141-B3A3-4DFB-B323-858AE91079C1}" destId="{8A8735D1-05E9-42B6-A000-86213D667B55}" srcOrd="0" destOrd="0" parTransId="{16CF2B66-8202-4E10-BBEB-EBC8C9CD4327}" sibTransId="{C41A6F97-9A9F-4B53-BCD0-79769076CE7E}"/>
    <dgm:cxn modelId="{9E96610E-B23C-4D09-AFD6-1F6B86326B80}" srcId="{ABFCE141-B3A3-4DFB-B323-858AE91079C1}" destId="{A5DAD621-FE46-4602-9F42-7A743F3F5863}" srcOrd="4" destOrd="0" parTransId="{FEBAFD4E-2F74-4554-909E-11A385CEB585}" sibTransId="{80DD59E3-E3F2-49C3-9110-30002CAC1DB2}"/>
    <dgm:cxn modelId="{967BDC21-67EB-477E-BE75-A32717914C4F}" srcId="{ABFCE141-B3A3-4DFB-B323-858AE91079C1}" destId="{9CA41460-0EB7-4EF5-BC76-61BFEF74CDEA}" srcOrd="5" destOrd="0" parTransId="{54A5C6DF-8C9F-48D6-89E9-ACED3E4555B7}" sibTransId="{FB3D26A9-D180-4882-B683-EEF9D9224C90}"/>
    <dgm:cxn modelId="{93BB0622-5B32-4007-A513-A9055B58B7F9}" type="presOf" srcId="{D8E4085B-A22C-49FF-B2C0-0222F0394175}" destId="{26309454-D7CA-43B0-8545-98164E163B7F}" srcOrd="0" destOrd="0" presId="urn:microsoft.com/office/officeart/2005/8/layout/hierarchy6"/>
    <dgm:cxn modelId="{E69BE831-91ED-4D63-829B-F04D86738318}" type="presOf" srcId="{FEBAFD4E-2F74-4554-909E-11A385CEB585}" destId="{B12AE445-14CA-4E40-ABF3-B9B8A2C25257}" srcOrd="0" destOrd="0" presId="urn:microsoft.com/office/officeart/2005/8/layout/hierarchy6"/>
    <dgm:cxn modelId="{53157633-C45B-4A0B-815D-F05FA7B6BD21}" type="presOf" srcId="{1C772A48-7DC2-4E96-A52E-BBDE2F93CE76}" destId="{0F574AD5-528A-4C8E-BCFF-933EDF0B1024}" srcOrd="0" destOrd="0" presId="urn:microsoft.com/office/officeart/2005/8/layout/hierarchy6"/>
    <dgm:cxn modelId="{B849493E-CC64-4225-89AF-B13812B4E0C6}" type="presOf" srcId="{C109C2F6-C461-41C6-8948-69172D8357D8}" destId="{FF475667-79A0-4092-98D0-C992F7D3FE04}" srcOrd="0" destOrd="0" presId="urn:microsoft.com/office/officeart/2005/8/layout/hierarchy6"/>
    <dgm:cxn modelId="{1478A945-CFD4-474F-ABFC-8BAA0140CEB1}" type="presOf" srcId="{9CA41460-0EB7-4EF5-BC76-61BFEF74CDEA}" destId="{B0F89F3A-D6C5-4C94-92CE-13597C94F93A}" srcOrd="0" destOrd="0" presId="urn:microsoft.com/office/officeart/2005/8/layout/hierarchy6"/>
    <dgm:cxn modelId="{BDC1F06F-2FA2-4095-8C59-BA525673652C}" type="presOf" srcId="{F117386A-4719-43D6-8EBC-FFE51117A8FA}" destId="{E82D61F8-1285-459E-A1DB-F102E833C745}" srcOrd="0" destOrd="0" presId="urn:microsoft.com/office/officeart/2005/8/layout/hierarchy6"/>
    <dgm:cxn modelId="{4B4D2B7E-36A1-4782-BBA3-DC0ECD8E0177}" srcId="{ABFCE141-B3A3-4DFB-B323-858AE91079C1}" destId="{F117386A-4719-43D6-8EBC-FFE51117A8FA}" srcOrd="3" destOrd="0" parTransId="{CB3FD2F3-E424-4DD7-95DA-0AA915B8E168}" sibTransId="{DA4A6639-1AF2-418A-8BE1-8B0CF1A20A47}"/>
    <dgm:cxn modelId="{5F0AB087-C799-4D4B-9518-7A2475862D5B}" type="presOf" srcId="{ABFCE141-B3A3-4DFB-B323-858AE91079C1}" destId="{94A41A57-4F75-4A63-BFE0-FC5112B4C65B}" srcOrd="0" destOrd="0" presId="urn:microsoft.com/office/officeart/2005/8/layout/hierarchy6"/>
    <dgm:cxn modelId="{13F85BB2-DF58-41E8-AB48-C5CAC97B1236}" type="presOf" srcId="{9A57C68B-521F-4F94-94AD-26A4A1A41AA9}" destId="{473A1888-833C-4AE8-987C-0A9DEC670C22}" srcOrd="0" destOrd="0" presId="urn:microsoft.com/office/officeart/2005/8/layout/hierarchy6"/>
    <dgm:cxn modelId="{B0D3D1CA-8BCB-44BB-B4BB-A1A676445604}" type="presOf" srcId="{8A8735D1-05E9-42B6-A000-86213D667B55}" destId="{BF674F45-533D-4C7A-BC17-B826B403FF6C}" srcOrd="0" destOrd="0" presId="urn:microsoft.com/office/officeart/2005/8/layout/hierarchy6"/>
    <dgm:cxn modelId="{305299DA-DFBA-4991-BFF2-B1AB43F917C8}" type="presOf" srcId="{A5DAD621-FE46-4602-9F42-7A743F3F5863}" destId="{6B95C32E-689E-4E81-8731-286E39386EAE}" srcOrd="0" destOrd="0" presId="urn:microsoft.com/office/officeart/2005/8/layout/hierarchy6"/>
    <dgm:cxn modelId="{093D9CDA-22CC-4960-A633-8EE1D6C4605F}" type="presOf" srcId="{54A5C6DF-8C9F-48D6-89E9-ACED3E4555B7}" destId="{8682EF8F-996F-4192-A226-77AA675E47F5}" srcOrd="0" destOrd="0" presId="urn:microsoft.com/office/officeart/2005/8/layout/hierarchy6"/>
    <dgm:cxn modelId="{DCC97EDF-D23D-4A76-A3BD-C1CCA594232A}" type="presOf" srcId="{16CF2B66-8202-4E10-BBEB-EBC8C9CD4327}" destId="{4441B88D-0E20-4C30-89AC-085658AF25EA}" srcOrd="0" destOrd="0" presId="urn:microsoft.com/office/officeart/2005/8/layout/hierarchy6"/>
    <dgm:cxn modelId="{D9C610F6-E03A-459A-A7EB-5C8F2B70B4E3}" srcId="{ABFCE141-B3A3-4DFB-B323-858AE91079C1}" destId="{C109C2F6-C461-41C6-8948-69172D8357D8}" srcOrd="2" destOrd="0" parTransId="{9A57C68B-521F-4F94-94AD-26A4A1A41AA9}" sibTransId="{68F70B12-A1FE-4C01-8891-C5F578F904EF}"/>
    <dgm:cxn modelId="{A69DAEF8-C447-4481-B369-D5363E08DB71}" srcId="{D8E4085B-A22C-49FF-B2C0-0222F0394175}" destId="{ABFCE141-B3A3-4DFB-B323-858AE91079C1}" srcOrd="0" destOrd="0" parTransId="{F010D099-DF9E-41AF-A21A-E57B1F6B1711}" sibTransId="{6100635A-9C2D-4BC6-BBA7-A36DBE99C2D2}"/>
    <dgm:cxn modelId="{E7AB0FF9-FEE4-4CBC-A7CD-5D25DDFAED48}" type="presOf" srcId="{CB3FD2F3-E424-4DD7-95DA-0AA915B8E168}" destId="{79593CC7-0928-4603-B8FF-00D7DBC41E5D}" srcOrd="0" destOrd="0" presId="urn:microsoft.com/office/officeart/2005/8/layout/hierarchy6"/>
    <dgm:cxn modelId="{7E0884C6-1617-4985-9E4F-8D45105BC51A}" type="presParOf" srcId="{26309454-D7CA-43B0-8545-98164E163B7F}" destId="{99D4A45A-4120-4E44-889D-BB77C49A60A7}" srcOrd="0" destOrd="0" presId="urn:microsoft.com/office/officeart/2005/8/layout/hierarchy6"/>
    <dgm:cxn modelId="{174BE44A-7177-4E86-8026-365A02EE13A1}" type="presParOf" srcId="{99D4A45A-4120-4E44-889D-BB77C49A60A7}" destId="{F561B0C0-BA99-44B4-B7C8-9BCE301A46DE}" srcOrd="0" destOrd="0" presId="urn:microsoft.com/office/officeart/2005/8/layout/hierarchy6"/>
    <dgm:cxn modelId="{C83C1D45-CD4E-412F-8F51-CC0073EC09C6}" type="presParOf" srcId="{F561B0C0-BA99-44B4-B7C8-9BCE301A46DE}" destId="{1CE89884-962D-4738-819B-9135BCD0CF31}" srcOrd="0" destOrd="0" presId="urn:microsoft.com/office/officeart/2005/8/layout/hierarchy6"/>
    <dgm:cxn modelId="{49E76B82-D792-442E-9EFC-F959568B0CD8}" type="presParOf" srcId="{1CE89884-962D-4738-819B-9135BCD0CF31}" destId="{94A41A57-4F75-4A63-BFE0-FC5112B4C65B}" srcOrd="0" destOrd="0" presId="urn:microsoft.com/office/officeart/2005/8/layout/hierarchy6"/>
    <dgm:cxn modelId="{16D0B73B-4339-4CC8-B071-C0C343814E10}" type="presParOf" srcId="{1CE89884-962D-4738-819B-9135BCD0CF31}" destId="{5D7DE173-D93D-4950-BF7E-48A2EE108D66}" srcOrd="1" destOrd="0" presId="urn:microsoft.com/office/officeart/2005/8/layout/hierarchy6"/>
    <dgm:cxn modelId="{12912125-B2D0-4AD9-BA00-82441B19E5EA}" type="presParOf" srcId="{5D7DE173-D93D-4950-BF7E-48A2EE108D66}" destId="{4441B88D-0E20-4C30-89AC-085658AF25EA}" srcOrd="0" destOrd="0" presId="urn:microsoft.com/office/officeart/2005/8/layout/hierarchy6"/>
    <dgm:cxn modelId="{2C9B42A7-A626-4F69-B869-50A14F03D3DB}" type="presParOf" srcId="{5D7DE173-D93D-4950-BF7E-48A2EE108D66}" destId="{25E9C6AB-1EE9-4B2A-8E85-9937560098F4}" srcOrd="1" destOrd="0" presId="urn:microsoft.com/office/officeart/2005/8/layout/hierarchy6"/>
    <dgm:cxn modelId="{9931C6D2-4690-4397-8AA2-C652237F46B5}" type="presParOf" srcId="{25E9C6AB-1EE9-4B2A-8E85-9937560098F4}" destId="{BF674F45-533D-4C7A-BC17-B826B403FF6C}" srcOrd="0" destOrd="0" presId="urn:microsoft.com/office/officeart/2005/8/layout/hierarchy6"/>
    <dgm:cxn modelId="{1662943C-1434-44D8-9BE1-ED08982710CA}" type="presParOf" srcId="{25E9C6AB-1EE9-4B2A-8E85-9937560098F4}" destId="{059B8A5B-5964-4C03-8502-B6A838B9DB3E}" srcOrd="1" destOrd="0" presId="urn:microsoft.com/office/officeart/2005/8/layout/hierarchy6"/>
    <dgm:cxn modelId="{0A45E4C6-0206-4446-8326-2C5CF37D1B76}" type="presParOf" srcId="{5D7DE173-D93D-4950-BF7E-48A2EE108D66}" destId="{5D9978F1-709D-4D3C-9598-8DC3E3FC9307}" srcOrd="2" destOrd="0" presId="urn:microsoft.com/office/officeart/2005/8/layout/hierarchy6"/>
    <dgm:cxn modelId="{2AE2F9C8-374E-4D6B-974A-664C09F74A63}" type="presParOf" srcId="{5D7DE173-D93D-4950-BF7E-48A2EE108D66}" destId="{A0D2578E-AB91-4E22-A553-367068FD1F70}" srcOrd="3" destOrd="0" presId="urn:microsoft.com/office/officeart/2005/8/layout/hierarchy6"/>
    <dgm:cxn modelId="{631B0BBF-AEE8-4F52-94CD-082DB797CB1D}" type="presParOf" srcId="{A0D2578E-AB91-4E22-A553-367068FD1F70}" destId="{0F574AD5-528A-4C8E-BCFF-933EDF0B1024}" srcOrd="0" destOrd="0" presId="urn:microsoft.com/office/officeart/2005/8/layout/hierarchy6"/>
    <dgm:cxn modelId="{1A87A92C-F25C-482E-9C85-F6C152FED365}" type="presParOf" srcId="{A0D2578E-AB91-4E22-A553-367068FD1F70}" destId="{FC19BF51-9BB9-4EC1-9B8A-EA9C4A85D3DB}" srcOrd="1" destOrd="0" presId="urn:microsoft.com/office/officeart/2005/8/layout/hierarchy6"/>
    <dgm:cxn modelId="{0D70F2B9-EA80-4270-9E60-AA47B9ECE27F}" type="presParOf" srcId="{5D7DE173-D93D-4950-BF7E-48A2EE108D66}" destId="{473A1888-833C-4AE8-987C-0A9DEC670C22}" srcOrd="4" destOrd="0" presId="urn:microsoft.com/office/officeart/2005/8/layout/hierarchy6"/>
    <dgm:cxn modelId="{26096710-27E3-4053-B500-15A9A75B01D5}" type="presParOf" srcId="{5D7DE173-D93D-4950-BF7E-48A2EE108D66}" destId="{96B8A242-3AB5-454C-97C2-1D7C31E0E8BF}" srcOrd="5" destOrd="0" presId="urn:microsoft.com/office/officeart/2005/8/layout/hierarchy6"/>
    <dgm:cxn modelId="{3065A062-E6A9-4D68-9FA4-7970C90BB2F2}" type="presParOf" srcId="{96B8A242-3AB5-454C-97C2-1D7C31E0E8BF}" destId="{FF475667-79A0-4092-98D0-C992F7D3FE04}" srcOrd="0" destOrd="0" presId="urn:microsoft.com/office/officeart/2005/8/layout/hierarchy6"/>
    <dgm:cxn modelId="{220653BD-B8EB-43C1-86DD-681C2F4A2A86}" type="presParOf" srcId="{96B8A242-3AB5-454C-97C2-1D7C31E0E8BF}" destId="{A583DBD5-344F-4D38-B73B-532BEFF114D6}" srcOrd="1" destOrd="0" presId="urn:microsoft.com/office/officeart/2005/8/layout/hierarchy6"/>
    <dgm:cxn modelId="{3E6DA2AE-93C3-4444-80D7-E90A90F02F5E}" type="presParOf" srcId="{5D7DE173-D93D-4950-BF7E-48A2EE108D66}" destId="{79593CC7-0928-4603-B8FF-00D7DBC41E5D}" srcOrd="6" destOrd="0" presId="urn:microsoft.com/office/officeart/2005/8/layout/hierarchy6"/>
    <dgm:cxn modelId="{24B82356-A2C1-447D-B741-46A367482C76}" type="presParOf" srcId="{5D7DE173-D93D-4950-BF7E-48A2EE108D66}" destId="{EDAAA72A-B197-4F70-A165-4ABD4AF409A8}" srcOrd="7" destOrd="0" presId="urn:microsoft.com/office/officeart/2005/8/layout/hierarchy6"/>
    <dgm:cxn modelId="{54BF39A8-E0CF-43AA-91AE-19FE1394D943}" type="presParOf" srcId="{EDAAA72A-B197-4F70-A165-4ABD4AF409A8}" destId="{E82D61F8-1285-459E-A1DB-F102E833C745}" srcOrd="0" destOrd="0" presId="urn:microsoft.com/office/officeart/2005/8/layout/hierarchy6"/>
    <dgm:cxn modelId="{14D52C08-14C2-48FE-8A19-853979FD187D}" type="presParOf" srcId="{EDAAA72A-B197-4F70-A165-4ABD4AF409A8}" destId="{2249A48C-6A9B-4282-A032-F6A4B2FA17C9}" srcOrd="1" destOrd="0" presId="urn:microsoft.com/office/officeart/2005/8/layout/hierarchy6"/>
    <dgm:cxn modelId="{A44B855E-8335-486F-9E64-DDF877F2F712}" type="presParOf" srcId="{5D7DE173-D93D-4950-BF7E-48A2EE108D66}" destId="{B12AE445-14CA-4E40-ABF3-B9B8A2C25257}" srcOrd="8" destOrd="0" presId="urn:microsoft.com/office/officeart/2005/8/layout/hierarchy6"/>
    <dgm:cxn modelId="{9BFB8F02-C088-4D42-8361-FD3D53D280E8}" type="presParOf" srcId="{5D7DE173-D93D-4950-BF7E-48A2EE108D66}" destId="{36C21370-20A0-4B86-B7AF-93F983AD3A28}" srcOrd="9" destOrd="0" presId="urn:microsoft.com/office/officeart/2005/8/layout/hierarchy6"/>
    <dgm:cxn modelId="{A6E1B457-C6DE-4019-A27A-99A913AE1227}" type="presParOf" srcId="{36C21370-20A0-4B86-B7AF-93F983AD3A28}" destId="{6B95C32E-689E-4E81-8731-286E39386EAE}" srcOrd="0" destOrd="0" presId="urn:microsoft.com/office/officeart/2005/8/layout/hierarchy6"/>
    <dgm:cxn modelId="{B19FAE6B-0F59-4C74-B611-CC88738549B9}" type="presParOf" srcId="{36C21370-20A0-4B86-B7AF-93F983AD3A28}" destId="{880A1CA7-E3E6-42AA-8BC1-34D833110EE4}" srcOrd="1" destOrd="0" presId="urn:microsoft.com/office/officeart/2005/8/layout/hierarchy6"/>
    <dgm:cxn modelId="{A69FD011-F255-43A5-A66E-047F0B76A956}" type="presParOf" srcId="{5D7DE173-D93D-4950-BF7E-48A2EE108D66}" destId="{8682EF8F-996F-4192-A226-77AA675E47F5}" srcOrd="10" destOrd="0" presId="urn:microsoft.com/office/officeart/2005/8/layout/hierarchy6"/>
    <dgm:cxn modelId="{2F26BA5B-8C5C-4AC7-A5A5-2657AB967425}" type="presParOf" srcId="{5D7DE173-D93D-4950-BF7E-48A2EE108D66}" destId="{77C4456C-9E26-4E7F-BF86-F5FA18E6593F}" srcOrd="11" destOrd="0" presId="urn:microsoft.com/office/officeart/2005/8/layout/hierarchy6"/>
    <dgm:cxn modelId="{C64AFF7D-A451-4B3C-B176-EF3220C18DD3}" type="presParOf" srcId="{77C4456C-9E26-4E7F-BF86-F5FA18E6593F}" destId="{B0F89F3A-D6C5-4C94-92CE-13597C94F93A}" srcOrd="0" destOrd="0" presId="urn:microsoft.com/office/officeart/2005/8/layout/hierarchy6"/>
    <dgm:cxn modelId="{F2CD73FC-5189-4D66-829A-4DA50FCF0DE2}" type="presParOf" srcId="{77C4456C-9E26-4E7F-BF86-F5FA18E6593F}" destId="{443DF53D-77A2-4F02-BEA0-F7BFBDF834BF}" srcOrd="1" destOrd="0" presId="urn:microsoft.com/office/officeart/2005/8/layout/hierarchy6"/>
    <dgm:cxn modelId="{B7CFA48D-981A-470B-9796-71CC88523EE2}" type="presParOf" srcId="{26309454-D7CA-43B0-8545-98164E163B7F}" destId="{D39B4FAC-29AC-44D0-AB7A-D965B17F58E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F95166-2E3D-4914-9DF3-08D19AA7364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F039CAC-21E8-46F2-A781-C4ED84BD0676}">
      <dgm:prSet phldrT="[Text]"/>
      <dgm:spPr>
        <a:solidFill>
          <a:srgbClr val="FF610F"/>
        </a:solidFill>
        <a:ln>
          <a:solidFill>
            <a:srgbClr val="FF610F"/>
          </a:solidFill>
        </a:ln>
      </dgm:spPr>
      <dgm:t>
        <a:bodyPr/>
        <a:lstStyle/>
        <a:p>
          <a:r>
            <a:rPr lang="en-US" dirty="0">
              <a:solidFill>
                <a:schemeClr val="bg1"/>
              </a:solidFill>
            </a:rPr>
            <a:t>Administration</a:t>
          </a:r>
        </a:p>
      </dgm:t>
    </dgm:pt>
    <dgm:pt modelId="{68578CB8-F894-4A95-BBE7-0FFB034C512B}" type="parTrans" cxnId="{8BA157C2-A861-4628-B0A1-DD9FD73A6066}">
      <dgm:prSet/>
      <dgm:spPr/>
      <dgm:t>
        <a:bodyPr/>
        <a:lstStyle/>
        <a:p>
          <a:endParaRPr lang="en-US"/>
        </a:p>
      </dgm:t>
    </dgm:pt>
    <dgm:pt modelId="{EA4887E9-2F4E-4051-B928-3E5D3CAC73BF}" type="sibTrans" cxnId="{8BA157C2-A861-4628-B0A1-DD9FD73A6066}">
      <dgm:prSet/>
      <dgm:spPr/>
      <dgm:t>
        <a:bodyPr/>
        <a:lstStyle/>
        <a:p>
          <a:endParaRPr lang="en-US"/>
        </a:p>
      </dgm:t>
    </dgm:pt>
    <dgm:pt modelId="{599F135D-1A93-4A23-ACFE-D9DF2D4A3C41}">
      <dgm:prSet phldrT="[Text]"/>
      <dgm:spPr>
        <a:solidFill>
          <a:schemeClr val="bg1"/>
        </a:solidFill>
      </dgm:spPr>
      <dgm:t>
        <a:bodyPr/>
        <a:lstStyle/>
        <a:p>
          <a:r>
            <a:rPr lang="en-US" dirty="0">
              <a:solidFill>
                <a:schemeClr val="tx1"/>
              </a:solidFill>
            </a:rPr>
            <a:t>President</a:t>
          </a:r>
        </a:p>
      </dgm:t>
    </dgm:pt>
    <dgm:pt modelId="{5A294D8F-88C5-4A73-A608-153FB47728F6}" type="parTrans" cxnId="{74003536-38EB-467C-AFA8-32532DD42BEF}">
      <dgm:prSet/>
      <dgm:spPr/>
      <dgm:t>
        <a:bodyPr/>
        <a:lstStyle/>
        <a:p>
          <a:endParaRPr lang="en-US"/>
        </a:p>
      </dgm:t>
    </dgm:pt>
    <dgm:pt modelId="{A8C8FE3A-31E8-4DF8-B01C-79C6F18CD9D0}" type="sibTrans" cxnId="{74003536-38EB-467C-AFA8-32532DD42BEF}">
      <dgm:prSet/>
      <dgm:spPr/>
      <dgm:t>
        <a:bodyPr/>
        <a:lstStyle/>
        <a:p>
          <a:endParaRPr lang="en-US"/>
        </a:p>
      </dgm:t>
    </dgm:pt>
    <dgm:pt modelId="{18F7CA33-AB51-4C6C-B5B6-48069E2C66E5}">
      <dgm:prSet phldrT="[Text]"/>
      <dgm:spPr>
        <a:solidFill>
          <a:schemeClr val="bg1"/>
        </a:solidFill>
      </dgm:spPr>
      <dgm:t>
        <a:bodyPr/>
        <a:lstStyle/>
        <a:p>
          <a:r>
            <a:rPr lang="en-US" dirty="0">
              <a:solidFill>
                <a:schemeClr val="tx1"/>
              </a:solidFill>
            </a:rPr>
            <a:t>Operations</a:t>
          </a:r>
        </a:p>
      </dgm:t>
    </dgm:pt>
    <dgm:pt modelId="{2BEE446C-2372-475E-8C03-11E67F9E3723}" type="parTrans" cxnId="{448A122B-0265-4EE7-AA6E-BF0E8B492D74}">
      <dgm:prSet/>
      <dgm:spPr/>
      <dgm:t>
        <a:bodyPr/>
        <a:lstStyle/>
        <a:p>
          <a:endParaRPr lang="en-US"/>
        </a:p>
      </dgm:t>
    </dgm:pt>
    <dgm:pt modelId="{072E3A1C-B9FF-4AEF-80CB-60A992DF02A1}" type="sibTrans" cxnId="{448A122B-0265-4EE7-AA6E-BF0E8B492D74}">
      <dgm:prSet/>
      <dgm:spPr/>
      <dgm:t>
        <a:bodyPr/>
        <a:lstStyle/>
        <a:p>
          <a:endParaRPr lang="en-US"/>
        </a:p>
      </dgm:t>
    </dgm:pt>
    <dgm:pt modelId="{DF812129-0028-4159-A350-8254ACB077D8}">
      <dgm:prSet phldrT="[Text]"/>
      <dgm:spPr>
        <a:solidFill>
          <a:srgbClr val="22DBFA"/>
        </a:solidFill>
      </dgm:spPr>
      <dgm:t>
        <a:bodyPr/>
        <a:lstStyle/>
        <a:p>
          <a:r>
            <a:rPr lang="en-US" dirty="0">
              <a:solidFill>
                <a:schemeClr val="tx1"/>
              </a:solidFill>
            </a:rPr>
            <a:t>Chapter Events</a:t>
          </a:r>
        </a:p>
      </dgm:t>
    </dgm:pt>
    <dgm:pt modelId="{606FC7F3-B53F-4D92-9CDD-238CE641BC82}" type="parTrans" cxnId="{A648EBA2-DD30-4AC3-90F4-3215B7183D9D}">
      <dgm:prSet/>
      <dgm:spPr/>
      <dgm:t>
        <a:bodyPr/>
        <a:lstStyle/>
        <a:p>
          <a:endParaRPr lang="en-US"/>
        </a:p>
      </dgm:t>
    </dgm:pt>
    <dgm:pt modelId="{E403E108-A5DD-4A4D-B1F6-1094C2AEE23E}" type="sibTrans" cxnId="{A648EBA2-DD30-4AC3-90F4-3215B7183D9D}">
      <dgm:prSet/>
      <dgm:spPr/>
      <dgm:t>
        <a:bodyPr/>
        <a:lstStyle/>
        <a:p>
          <a:endParaRPr lang="en-US"/>
        </a:p>
      </dgm:t>
    </dgm:pt>
    <dgm:pt modelId="{FB0C1139-DF6C-48A1-94C1-117074620CB3}">
      <dgm:prSet phldrT="[Text]"/>
      <dgm:spPr>
        <a:solidFill>
          <a:schemeClr val="bg1"/>
        </a:solidFill>
      </dgm:spPr>
      <dgm:t>
        <a:bodyPr/>
        <a:lstStyle/>
        <a:p>
          <a:r>
            <a:rPr lang="en-US" dirty="0">
              <a:solidFill>
                <a:schemeClr val="tx1"/>
              </a:solidFill>
            </a:rPr>
            <a:t>Programs</a:t>
          </a:r>
        </a:p>
      </dgm:t>
    </dgm:pt>
    <dgm:pt modelId="{39BDCC00-078F-48BA-B3E8-53F7AE24E9E6}" type="parTrans" cxnId="{69B46E59-B039-457D-9151-D83336EB892A}">
      <dgm:prSet/>
      <dgm:spPr/>
      <dgm:t>
        <a:bodyPr/>
        <a:lstStyle/>
        <a:p>
          <a:endParaRPr lang="en-US"/>
        </a:p>
      </dgm:t>
    </dgm:pt>
    <dgm:pt modelId="{6F7DA27C-6F03-4ACE-9876-27F842FCDFB5}" type="sibTrans" cxnId="{69B46E59-B039-457D-9151-D83336EB892A}">
      <dgm:prSet/>
      <dgm:spPr/>
      <dgm:t>
        <a:bodyPr/>
        <a:lstStyle/>
        <a:p>
          <a:endParaRPr lang="en-US"/>
        </a:p>
      </dgm:t>
    </dgm:pt>
    <dgm:pt modelId="{6C887532-D535-491B-A67B-B9D75368B0E0}">
      <dgm:prSet phldrT="[Text]"/>
      <dgm:spPr>
        <a:solidFill>
          <a:schemeClr val="bg1"/>
        </a:solidFill>
      </dgm:spPr>
      <dgm:t>
        <a:bodyPr/>
        <a:lstStyle/>
        <a:p>
          <a:r>
            <a:rPr lang="en-US" dirty="0">
              <a:solidFill>
                <a:schemeClr val="tx1"/>
              </a:solidFill>
            </a:rPr>
            <a:t>Membership</a:t>
          </a:r>
        </a:p>
      </dgm:t>
    </dgm:pt>
    <dgm:pt modelId="{ADDF79B0-5185-4F7E-B328-8B07DEBE5CE6}" type="parTrans" cxnId="{B358C4D8-C0B4-4008-A085-3593B2A4643C}">
      <dgm:prSet/>
      <dgm:spPr/>
      <dgm:t>
        <a:bodyPr/>
        <a:lstStyle/>
        <a:p>
          <a:endParaRPr lang="en-US"/>
        </a:p>
      </dgm:t>
    </dgm:pt>
    <dgm:pt modelId="{F9516317-0773-48A0-83C1-8F91B1725F30}" type="sibTrans" cxnId="{B358C4D8-C0B4-4008-A085-3593B2A4643C}">
      <dgm:prSet/>
      <dgm:spPr/>
      <dgm:t>
        <a:bodyPr/>
        <a:lstStyle/>
        <a:p>
          <a:endParaRPr lang="en-US"/>
        </a:p>
      </dgm:t>
    </dgm:pt>
    <dgm:pt modelId="{A299877E-D45B-42CE-8E48-394461BCB9F3}">
      <dgm:prSet phldrT="[Text]"/>
      <dgm:spPr>
        <a:solidFill>
          <a:schemeClr val="bg1"/>
        </a:solidFill>
        <a:ln>
          <a:solidFill>
            <a:srgbClr val="FF610F"/>
          </a:solidFill>
        </a:ln>
      </dgm:spPr>
      <dgm:t>
        <a:bodyPr/>
        <a:lstStyle/>
        <a:p>
          <a:r>
            <a:rPr lang="en-US" dirty="0">
              <a:solidFill>
                <a:schemeClr val="tx1"/>
              </a:solidFill>
            </a:rPr>
            <a:t>Nominations &amp; Elections</a:t>
          </a:r>
        </a:p>
      </dgm:t>
    </dgm:pt>
    <dgm:pt modelId="{55B837C7-39CA-4BA5-8790-6DB085D4357F}" type="parTrans" cxnId="{D47470CD-9DEF-4DEC-BEF0-CC49039CF4EC}">
      <dgm:prSet/>
      <dgm:spPr/>
      <dgm:t>
        <a:bodyPr/>
        <a:lstStyle/>
        <a:p>
          <a:endParaRPr lang="en-US"/>
        </a:p>
      </dgm:t>
    </dgm:pt>
    <dgm:pt modelId="{8AAB0ABB-4F93-4D76-BEC9-167B5101F05A}" type="sibTrans" cxnId="{D47470CD-9DEF-4DEC-BEF0-CC49039CF4EC}">
      <dgm:prSet/>
      <dgm:spPr/>
      <dgm:t>
        <a:bodyPr/>
        <a:lstStyle/>
        <a:p>
          <a:endParaRPr lang="en-US"/>
        </a:p>
      </dgm:t>
    </dgm:pt>
    <dgm:pt modelId="{2B37275E-709D-409F-A261-8A9DA78A1A7B}">
      <dgm:prSet phldrT="[Text]"/>
      <dgm:spPr>
        <a:solidFill>
          <a:srgbClr val="FF610F"/>
        </a:solidFill>
      </dgm:spPr>
      <dgm:t>
        <a:bodyPr/>
        <a:lstStyle/>
        <a:p>
          <a:r>
            <a:rPr lang="en-US" dirty="0">
              <a:solidFill>
                <a:schemeClr val="bg1"/>
              </a:solidFill>
            </a:rPr>
            <a:t>Past President</a:t>
          </a:r>
        </a:p>
      </dgm:t>
    </dgm:pt>
    <dgm:pt modelId="{B2C39AEB-A653-4F72-B622-F013167D3732}" type="parTrans" cxnId="{59519B11-FD33-464A-AB8B-EC1AF492C569}">
      <dgm:prSet/>
      <dgm:spPr/>
      <dgm:t>
        <a:bodyPr/>
        <a:lstStyle/>
        <a:p>
          <a:endParaRPr lang="en-US"/>
        </a:p>
      </dgm:t>
    </dgm:pt>
    <dgm:pt modelId="{D861E63E-3FB7-45F0-85D7-00D492E074DB}" type="sibTrans" cxnId="{59519B11-FD33-464A-AB8B-EC1AF492C569}">
      <dgm:prSet/>
      <dgm:spPr/>
      <dgm:t>
        <a:bodyPr/>
        <a:lstStyle/>
        <a:p>
          <a:endParaRPr lang="en-US"/>
        </a:p>
      </dgm:t>
    </dgm:pt>
    <dgm:pt modelId="{3E1F8FDB-0F51-4A0F-B367-26017AF700AF}">
      <dgm:prSet phldrT="[Text]"/>
      <dgm:spPr>
        <a:solidFill>
          <a:srgbClr val="FF610F"/>
        </a:solidFill>
      </dgm:spPr>
      <dgm:t>
        <a:bodyPr/>
        <a:lstStyle/>
        <a:p>
          <a:r>
            <a:rPr lang="en-US" dirty="0">
              <a:solidFill>
                <a:schemeClr val="bg1"/>
              </a:solidFill>
            </a:rPr>
            <a:t>Operations</a:t>
          </a:r>
        </a:p>
      </dgm:t>
    </dgm:pt>
    <dgm:pt modelId="{654278A5-548C-49FF-BE8C-75C4B018A47C}" type="parTrans" cxnId="{D6172B25-E31E-47F6-8102-07136D53E837}">
      <dgm:prSet/>
      <dgm:spPr/>
      <dgm:t>
        <a:bodyPr/>
        <a:lstStyle/>
        <a:p>
          <a:endParaRPr lang="en-US"/>
        </a:p>
      </dgm:t>
    </dgm:pt>
    <dgm:pt modelId="{BB42F3F9-CDDC-4963-BAAE-B8BD4252F59C}" type="sibTrans" cxnId="{D6172B25-E31E-47F6-8102-07136D53E837}">
      <dgm:prSet/>
      <dgm:spPr/>
      <dgm:t>
        <a:bodyPr/>
        <a:lstStyle/>
        <a:p>
          <a:endParaRPr lang="en-US"/>
        </a:p>
      </dgm:t>
    </dgm:pt>
    <dgm:pt modelId="{A2F86A78-FDE1-4D30-A1F8-92E1E16D6DB0}">
      <dgm:prSet phldrT="[Text]"/>
      <dgm:spPr>
        <a:solidFill>
          <a:schemeClr val="bg1"/>
        </a:solidFill>
      </dgm:spPr>
      <dgm:t>
        <a:bodyPr/>
        <a:lstStyle/>
        <a:p>
          <a:r>
            <a:rPr lang="en-US" dirty="0">
              <a:solidFill>
                <a:schemeClr val="tx1"/>
              </a:solidFill>
            </a:rPr>
            <a:t>Finance</a:t>
          </a:r>
        </a:p>
      </dgm:t>
    </dgm:pt>
    <dgm:pt modelId="{400B5385-E796-4701-8898-7C6F0A621635}" type="parTrans" cxnId="{10E1643A-9036-42EC-9A2A-E6BC063E6EC9}">
      <dgm:prSet/>
      <dgm:spPr/>
      <dgm:t>
        <a:bodyPr/>
        <a:lstStyle/>
        <a:p>
          <a:endParaRPr lang="en-US"/>
        </a:p>
      </dgm:t>
    </dgm:pt>
    <dgm:pt modelId="{5FCCACE8-0B04-4334-A1F8-6C1D7E4A4B3B}" type="sibTrans" cxnId="{10E1643A-9036-42EC-9A2A-E6BC063E6EC9}">
      <dgm:prSet/>
      <dgm:spPr/>
      <dgm:t>
        <a:bodyPr/>
        <a:lstStyle/>
        <a:p>
          <a:endParaRPr lang="en-US"/>
        </a:p>
      </dgm:t>
    </dgm:pt>
    <dgm:pt modelId="{E8790B37-0E14-41AC-A3A6-F592E3CA72C8}">
      <dgm:prSet phldrT="[Text]"/>
      <dgm:spPr>
        <a:solidFill>
          <a:schemeClr val="bg1"/>
        </a:solidFill>
      </dgm:spPr>
      <dgm:t>
        <a:bodyPr/>
        <a:lstStyle/>
        <a:p>
          <a:r>
            <a:rPr lang="en-US" dirty="0">
              <a:solidFill>
                <a:schemeClr val="tx1"/>
              </a:solidFill>
            </a:rPr>
            <a:t>Certification</a:t>
          </a:r>
        </a:p>
      </dgm:t>
    </dgm:pt>
    <dgm:pt modelId="{490CC3FF-3EB6-4112-BD93-C299687266B3}" type="parTrans" cxnId="{2A0022DF-14E8-46B1-A771-5B3FB60A9231}">
      <dgm:prSet/>
      <dgm:spPr/>
      <dgm:t>
        <a:bodyPr/>
        <a:lstStyle/>
        <a:p>
          <a:endParaRPr lang="en-US"/>
        </a:p>
      </dgm:t>
    </dgm:pt>
    <dgm:pt modelId="{90366B1F-F76D-409E-96CF-ED96B040D577}" type="sibTrans" cxnId="{2A0022DF-14E8-46B1-A771-5B3FB60A9231}">
      <dgm:prSet/>
      <dgm:spPr/>
      <dgm:t>
        <a:bodyPr/>
        <a:lstStyle/>
        <a:p>
          <a:endParaRPr lang="en-US"/>
        </a:p>
      </dgm:t>
    </dgm:pt>
    <dgm:pt modelId="{5212187E-79BF-49DB-AE63-B2BD9189B338}">
      <dgm:prSet phldrT="[Text]"/>
      <dgm:spPr>
        <a:solidFill>
          <a:schemeClr val="bg1"/>
        </a:solidFill>
        <a:ln>
          <a:solidFill>
            <a:srgbClr val="4617BC"/>
          </a:solidFill>
        </a:ln>
      </dgm:spPr>
      <dgm:t>
        <a:bodyPr/>
        <a:lstStyle/>
        <a:p>
          <a:r>
            <a:rPr lang="en-US" dirty="0">
              <a:solidFill>
                <a:schemeClr val="tx1"/>
              </a:solidFill>
            </a:rPr>
            <a:t>Volunteers &amp; Recognition</a:t>
          </a:r>
        </a:p>
      </dgm:t>
    </dgm:pt>
    <dgm:pt modelId="{724A48C4-7E92-47CA-8CD8-9286CC83609F}" type="parTrans" cxnId="{3353CC19-9CE7-4048-A61C-17E3E3318819}">
      <dgm:prSet/>
      <dgm:spPr/>
      <dgm:t>
        <a:bodyPr/>
        <a:lstStyle/>
        <a:p>
          <a:endParaRPr lang="en-US"/>
        </a:p>
      </dgm:t>
    </dgm:pt>
    <dgm:pt modelId="{ECA38996-73DC-4407-9999-DD14E2F649CA}" type="sibTrans" cxnId="{3353CC19-9CE7-4048-A61C-17E3E3318819}">
      <dgm:prSet/>
      <dgm:spPr/>
      <dgm:t>
        <a:bodyPr/>
        <a:lstStyle/>
        <a:p>
          <a:endParaRPr lang="en-US"/>
        </a:p>
      </dgm:t>
    </dgm:pt>
    <dgm:pt modelId="{79A4F389-407D-459E-AD82-B7116614A725}">
      <dgm:prSet phldrT="[Text]"/>
      <dgm:spPr>
        <a:solidFill>
          <a:srgbClr val="4617BC"/>
        </a:solidFill>
      </dgm:spPr>
      <dgm:t>
        <a:bodyPr/>
        <a:lstStyle/>
        <a:p>
          <a:r>
            <a:rPr lang="en-US" dirty="0">
              <a:solidFill>
                <a:schemeClr val="bg1"/>
              </a:solidFill>
            </a:rPr>
            <a:t>Operations</a:t>
          </a:r>
        </a:p>
      </dgm:t>
    </dgm:pt>
    <dgm:pt modelId="{A07A57B7-B20D-4ED0-8C80-B4311C600DA9}" type="parTrans" cxnId="{702B6302-FD74-48C0-AA4E-186ACD8DEBA0}">
      <dgm:prSet/>
      <dgm:spPr/>
      <dgm:t>
        <a:bodyPr/>
        <a:lstStyle/>
        <a:p>
          <a:endParaRPr lang="en-US"/>
        </a:p>
      </dgm:t>
    </dgm:pt>
    <dgm:pt modelId="{51C60FB2-AE3B-480A-88B2-86680A28F234}" type="sibTrans" cxnId="{702B6302-FD74-48C0-AA4E-186ACD8DEBA0}">
      <dgm:prSet/>
      <dgm:spPr/>
      <dgm:t>
        <a:bodyPr/>
        <a:lstStyle/>
        <a:p>
          <a:endParaRPr lang="en-US"/>
        </a:p>
      </dgm:t>
    </dgm:pt>
    <dgm:pt modelId="{FCDD7B63-6912-43F0-917E-D6243C9FE944}">
      <dgm:prSet phldrT="[Text]"/>
      <dgm:spPr>
        <a:solidFill>
          <a:srgbClr val="4617BC"/>
        </a:solidFill>
      </dgm:spPr>
      <dgm:t>
        <a:bodyPr/>
        <a:lstStyle/>
        <a:p>
          <a:r>
            <a:rPr lang="en-US" dirty="0">
              <a:solidFill>
                <a:schemeClr val="bg1"/>
              </a:solidFill>
            </a:rPr>
            <a:t>Programs</a:t>
          </a:r>
        </a:p>
      </dgm:t>
    </dgm:pt>
    <dgm:pt modelId="{F4C60801-FFEC-4B9F-BD6E-915F2DA82C36}" type="parTrans" cxnId="{807136B1-EEC5-453C-8B5D-DEB94B07D98A}">
      <dgm:prSet/>
      <dgm:spPr/>
      <dgm:t>
        <a:bodyPr/>
        <a:lstStyle/>
        <a:p>
          <a:endParaRPr lang="en-US"/>
        </a:p>
      </dgm:t>
    </dgm:pt>
    <dgm:pt modelId="{4B61E0C3-A30E-449A-9938-71A9D281D85F}" type="sibTrans" cxnId="{807136B1-EEC5-453C-8B5D-DEB94B07D98A}">
      <dgm:prSet/>
      <dgm:spPr/>
      <dgm:t>
        <a:bodyPr/>
        <a:lstStyle/>
        <a:p>
          <a:endParaRPr lang="en-US"/>
        </a:p>
      </dgm:t>
    </dgm:pt>
    <dgm:pt modelId="{B049B62E-005C-44B8-A0FA-160659BCDAEC}">
      <dgm:prSet phldrT="[Text]"/>
      <dgm:spPr>
        <a:solidFill>
          <a:srgbClr val="4617BC"/>
        </a:solidFill>
      </dgm:spPr>
      <dgm:t>
        <a:bodyPr/>
        <a:lstStyle/>
        <a:p>
          <a:r>
            <a:rPr lang="en-US" dirty="0">
              <a:solidFill>
                <a:schemeClr val="bg1"/>
              </a:solidFill>
            </a:rPr>
            <a:t>Membership</a:t>
          </a:r>
        </a:p>
      </dgm:t>
    </dgm:pt>
    <dgm:pt modelId="{FC60127D-C7A4-4B6B-A30D-CD4DD44CB61D}" type="parTrans" cxnId="{A9A8AC3C-B105-4323-9D88-FC073C4DD3CE}">
      <dgm:prSet/>
      <dgm:spPr/>
      <dgm:t>
        <a:bodyPr/>
        <a:lstStyle/>
        <a:p>
          <a:endParaRPr lang="en-US"/>
        </a:p>
      </dgm:t>
    </dgm:pt>
    <dgm:pt modelId="{65AC611C-EEF1-4402-9B9E-DC6F4393AB1F}" type="sibTrans" cxnId="{A9A8AC3C-B105-4323-9D88-FC073C4DD3CE}">
      <dgm:prSet/>
      <dgm:spPr/>
      <dgm:t>
        <a:bodyPr/>
        <a:lstStyle/>
        <a:p>
          <a:endParaRPr lang="en-US"/>
        </a:p>
      </dgm:t>
    </dgm:pt>
    <dgm:pt modelId="{83D1108E-86FF-4261-B9EF-C68A817961B0}" type="pres">
      <dgm:prSet presAssocID="{3EF95166-2E3D-4914-9DF3-08D19AA7364F}" presName="theList" presStyleCnt="0">
        <dgm:presLayoutVars>
          <dgm:dir/>
          <dgm:animLvl val="lvl"/>
          <dgm:resizeHandles val="exact"/>
        </dgm:presLayoutVars>
      </dgm:prSet>
      <dgm:spPr/>
    </dgm:pt>
    <dgm:pt modelId="{E5E1CA16-895B-4471-8157-232FAEB06273}" type="pres">
      <dgm:prSet presAssocID="{EF039CAC-21E8-46F2-A781-C4ED84BD0676}" presName="compNode" presStyleCnt="0"/>
      <dgm:spPr/>
    </dgm:pt>
    <dgm:pt modelId="{08836A10-F5DC-4CDF-84E9-79991EF2E9E9}" type="pres">
      <dgm:prSet presAssocID="{EF039CAC-21E8-46F2-A781-C4ED84BD0676}" presName="aNode" presStyleLbl="bgShp" presStyleIdx="0" presStyleCnt="4"/>
      <dgm:spPr/>
    </dgm:pt>
    <dgm:pt modelId="{55902879-1F4E-48D7-BE3D-FDDEC04455D2}" type="pres">
      <dgm:prSet presAssocID="{EF039CAC-21E8-46F2-A781-C4ED84BD0676}" presName="textNode" presStyleLbl="bgShp" presStyleIdx="0" presStyleCnt="4"/>
      <dgm:spPr/>
    </dgm:pt>
    <dgm:pt modelId="{1699CA1B-6619-4D43-9EF5-BFB38C9E2956}" type="pres">
      <dgm:prSet presAssocID="{EF039CAC-21E8-46F2-A781-C4ED84BD0676}" presName="compChildNode" presStyleCnt="0"/>
      <dgm:spPr/>
    </dgm:pt>
    <dgm:pt modelId="{BEB1FAB4-5E51-4CB0-97C3-9CD75B4A1DD9}" type="pres">
      <dgm:prSet presAssocID="{EF039CAC-21E8-46F2-A781-C4ED84BD0676}" presName="theInnerList" presStyleCnt="0"/>
      <dgm:spPr/>
    </dgm:pt>
    <dgm:pt modelId="{87B3BEE3-FDE5-4AE9-AD9B-2F87C6187E8B}" type="pres">
      <dgm:prSet presAssocID="{599F135D-1A93-4A23-ACFE-D9DF2D4A3C41}" presName="childNode" presStyleLbl="node1" presStyleIdx="0" presStyleCnt="11">
        <dgm:presLayoutVars>
          <dgm:bulletEnabled val="1"/>
        </dgm:presLayoutVars>
      </dgm:prSet>
      <dgm:spPr/>
    </dgm:pt>
    <dgm:pt modelId="{3B498E4C-38FE-433D-B955-9EC8D0FA0C9D}" type="pres">
      <dgm:prSet presAssocID="{599F135D-1A93-4A23-ACFE-D9DF2D4A3C41}" presName="aSpace2" presStyleCnt="0"/>
      <dgm:spPr/>
    </dgm:pt>
    <dgm:pt modelId="{8FA93410-36D8-406D-8745-20AD34204C81}" type="pres">
      <dgm:prSet presAssocID="{18F7CA33-AB51-4C6C-B5B6-48069E2C66E5}" presName="childNode" presStyleLbl="node1" presStyleIdx="1" presStyleCnt="11">
        <dgm:presLayoutVars>
          <dgm:bulletEnabled val="1"/>
        </dgm:presLayoutVars>
      </dgm:prSet>
      <dgm:spPr/>
    </dgm:pt>
    <dgm:pt modelId="{EB81C32B-3CB2-4D14-9B2B-A9AC8107C7B5}" type="pres">
      <dgm:prSet presAssocID="{18F7CA33-AB51-4C6C-B5B6-48069E2C66E5}" presName="aSpace2" presStyleCnt="0"/>
      <dgm:spPr/>
    </dgm:pt>
    <dgm:pt modelId="{4A4A44D5-F2BA-424D-8472-31601F22F0EB}" type="pres">
      <dgm:prSet presAssocID="{A2F86A78-FDE1-4D30-A1F8-92E1E16D6DB0}" presName="childNode" presStyleLbl="node1" presStyleIdx="2" presStyleCnt="11">
        <dgm:presLayoutVars>
          <dgm:bulletEnabled val="1"/>
        </dgm:presLayoutVars>
      </dgm:prSet>
      <dgm:spPr/>
    </dgm:pt>
    <dgm:pt modelId="{54EB3259-6C52-4341-B2B1-FC09E546C8DE}" type="pres">
      <dgm:prSet presAssocID="{EF039CAC-21E8-46F2-A781-C4ED84BD0676}" presName="aSpace" presStyleCnt="0"/>
      <dgm:spPr/>
    </dgm:pt>
    <dgm:pt modelId="{24DC49EC-87DA-4D6B-8A14-36724FF7FE42}" type="pres">
      <dgm:prSet presAssocID="{DF812129-0028-4159-A350-8254ACB077D8}" presName="compNode" presStyleCnt="0"/>
      <dgm:spPr/>
    </dgm:pt>
    <dgm:pt modelId="{A3E4FDB2-CE9C-4D2D-917C-B7DD6921F06E}" type="pres">
      <dgm:prSet presAssocID="{DF812129-0028-4159-A350-8254ACB077D8}" presName="aNode" presStyleLbl="bgShp" presStyleIdx="1" presStyleCnt="4"/>
      <dgm:spPr/>
    </dgm:pt>
    <dgm:pt modelId="{064F06F0-11D6-444E-96DD-B4F54EC6E42A}" type="pres">
      <dgm:prSet presAssocID="{DF812129-0028-4159-A350-8254ACB077D8}" presName="textNode" presStyleLbl="bgShp" presStyleIdx="1" presStyleCnt="4"/>
      <dgm:spPr/>
    </dgm:pt>
    <dgm:pt modelId="{BE861F76-F5BB-450D-8C59-4347A1CFE2E2}" type="pres">
      <dgm:prSet presAssocID="{DF812129-0028-4159-A350-8254ACB077D8}" presName="compChildNode" presStyleCnt="0"/>
      <dgm:spPr/>
    </dgm:pt>
    <dgm:pt modelId="{96D75381-92FB-4E5B-BBE3-30602C221425}" type="pres">
      <dgm:prSet presAssocID="{DF812129-0028-4159-A350-8254ACB077D8}" presName="theInnerList" presStyleCnt="0"/>
      <dgm:spPr/>
    </dgm:pt>
    <dgm:pt modelId="{D9B03B43-3E65-4CDF-9A04-9F0CD646E7E1}" type="pres">
      <dgm:prSet presAssocID="{FB0C1139-DF6C-48A1-94C1-117074620CB3}" presName="childNode" presStyleLbl="node1" presStyleIdx="3" presStyleCnt="11">
        <dgm:presLayoutVars>
          <dgm:bulletEnabled val="1"/>
        </dgm:presLayoutVars>
      </dgm:prSet>
      <dgm:spPr/>
    </dgm:pt>
    <dgm:pt modelId="{4384859D-AECB-49E9-9340-FE87AD99732B}" type="pres">
      <dgm:prSet presAssocID="{FB0C1139-DF6C-48A1-94C1-117074620CB3}" presName="aSpace2" presStyleCnt="0"/>
      <dgm:spPr/>
    </dgm:pt>
    <dgm:pt modelId="{E12CC28A-E343-48D5-BFB3-63EBC5335785}" type="pres">
      <dgm:prSet presAssocID="{6C887532-D535-491B-A67B-B9D75368B0E0}" presName="childNode" presStyleLbl="node1" presStyleIdx="4" presStyleCnt="11">
        <dgm:presLayoutVars>
          <dgm:bulletEnabled val="1"/>
        </dgm:presLayoutVars>
      </dgm:prSet>
      <dgm:spPr/>
    </dgm:pt>
    <dgm:pt modelId="{130EF2EA-8E47-4FA6-93D9-191AC2138D46}" type="pres">
      <dgm:prSet presAssocID="{6C887532-D535-491B-A67B-B9D75368B0E0}" presName="aSpace2" presStyleCnt="0"/>
      <dgm:spPr/>
    </dgm:pt>
    <dgm:pt modelId="{5A42740F-4570-4712-8727-9321D137FFA4}" type="pres">
      <dgm:prSet presAssocID="{E8790B37-0E14-41AC-A3A6-F592E3CA72C8}" presName="childNode" presStyleLbl="node1" presStyleIdx="5" presStyleCnt="11">
        <dgm:presLayoutVars>
          <dgm:bulletEnabled val="1"/>
        </dgm:presLayoutVars>
      </dgm:prSet>
      <dgm:spPr/>
    </dgm:pt>
    <dgm:pt modelId="{2C928C59-CA4B-4B61-B85D-2056DB215933}" type="pres">
      <dgm:prSet presAssocID="{DF812129-0028-4159-A350-8254ACB077D8}" presName="aSpace" presStyleCnt="0"/>
      <dgm:spPr/>
    </dgm:pt>
    <dgm:pt modelId="{8D5C3C62-7362-4CF1-A323-5C122BAB2C4C}" type="pres">
      <dgm:prSet presAssocID="{5212187E-79BF-49DB-AE63-B2BD9189B338}" presName="compNode" presStyleCnt="0"/>
      <dgm:spPr/>
    </dgm:pt>
    <dgm:pt modelId="{81CED030-3599-496F-AD4C-D10212F878CF}" type="pres">
      <dgm:prSet presAssocID="{5212187E-79BF-49DB-AE63-B2BD9189B338}" presName="aNode" presStyleLbl="bgShp" presStyleIdx="2" presStyleCnt="4"/>
      <dgm:spPr/>
    </dgm:pt>
    <dgm:pt modelId="{12299A66-7ECC-4186-9965-EC324EA1EE93}" type="pres">
      <dgm:prSet presAssocID="{5212187E-79BF-49DB-AE63-B2BD9189B338}" presName="textNode" presStyleLbl="bgShp" presStyleIdx="2" presStyleCnt="4"/>
      <dgm:spPr/>
    </dgm:pt>
    <dgm:pt modelId="{C6E4579C-1E4D-4513-9945-331149DEBE96}" type="pres">
      <dgm:prSet presAssocID="{5212187E-79BF-49DB-AE63-B2BD9189B338}" presName="compChildNode" presStyleCnt="0"/>
      <dgm:spPr/>
    </dgm:pt>
    <dgm:pt modelId="{288DF794-2785-4DBE-A8FF-CDAD31D31CBC}" type="pres">
      <dgm:prSet presAssocID="{5212187E-79BF-49DB-AE63-B2BD9189B338}" presName="theInnerList" presStyleCnt="0"/>
      <dgm:spPr/>
    </dgm:pt>
    <dgm:pt modelId="{A256011F-66ED-4CD7-BC8B-8B86C6C3ECDC}" type="pres">
      <dgm:prSet presAssocID="{79A4F389-407D-459E-AD82-B7116614A725}" presName="childNode" presStyleLbl="node1" presStyleIdx="6" presStyleCnt="11">
        <dgm:presLayoutVars>
          <dgm:bulletEnabled val="1"/>
        </dgm:presLayoutVars>
      </dgm:prSet>
      <dgm:spPr/>
    </dgm:pt>
    <dgm:pt modelId="{FC8633F3-3BE5-41C7-8F89-692B391D05D9}" type="pres">
      <dgm:prSet presAssocID="{79A4F389-407D-459E-AD82-B7116614A725}" presName="aSpace2" presStyleCnt="0"/>
      <dgm:spPr/>
    </dgm:pt>
    <dgm:pt modelId="{446E9C36-BCAE-4CE7-AE93-AD48785C5FB4}" type="pres">
      <dgm:prSet presAssocID="{FCDD7B63-6912-43F0-917E-D6243C9FE944}" presName="childNode" presStyleLbl="node1" presStyleIdx="7" presStyleCnt="11">
        <dgm:presLayoutVars>
          <dgm:bulletEnabled val="1"/>
        </dgm:presLayoutVars>
      </dgm:prSet>
      <dgm:spPr/>
    </dgm:pt>
    <dgm:pt modelId="{CB677A4B-C8B3-4E21-A74F-7E5B0F2D575D}" type="pres">
      <dgm:prSet presAssocID="{FCDD7B63-6912-43F0-917E-D6243C9FE944}" presName="aSpace2" presStyleCnt="0"/>
      <dgm:spPr/>
    </dgm:pt>
    <dgm:pt modelId="{FDF35927-3002-4C06-AB25-931E4A1D3C45}" type="pres">
      <dgm:prSet presAssocID="{B049B62E-005C-44B8-A0FA-160659BCDAEC}" presName="childNode" presStyleLbl="node1" presStyleIdx="8" presStyleCnt="11">
        <dgm:presLayoutVars>
          <dgm:bulletEnabled val="1"/>
        </dgm:presLayoutVars>
      </dgm:prSet>
      <dgm:spPr/>
    </dgm:pt>
    <dgm:pt modelId="{410564E3-C364-43A9-8660-2F93BA53BB4B}" type="pres">
      <dgm:prSet presAssocID="{5212187E-79BF-49DB-AE63-B2BD9189B338}" presName="aSpace" presStyleCnt="0"/>
      <dgm:spPr/>
    </dgm:pt>
    <dgm:pt modelId="{6D1AB081-F229-4B33-A744-FC9AC4C267A1}" type="pres">
      <dgm:prSet presAssocID="{A299877E-D45B-42CE-8E48-394461BCB9F3}" presName="compNode" presStyleCnt="0"/>
      <dgm:spPr/>
    </dgm:pt>
    <dgm:pt modelId="{C63D3C9E-DE07-434E-95AA-A467F819B102}" type="pres">
      <dgm:prSet presAssocID="{A299877E-D45B-42CE-8E48-394461BCB9F3}" presName="aNode" presStyleLbl="bgShp" presStyleIdx="3" presStyleCnt="4"/>
      <dgm:spPr/>
    </dgm:pt>
    <dgm:pt modelId="{A4CA4E28-939A-434D-91ED-57024A6AF962}" type="pres">
      <dgm:prSet presAssocID="{A299877E-D45B-42CE-8E48-394461BCB9F3}" presName="textNode" presStyleLbl="bgShp" presStyleIdx="3" presStyleCnt="4"/>
      <dgm:spPr/>
    </dgm:pt>
    <dgm:pt modelId="{C1A63AB2-DF9D-4987-87A5-80F124F061A6}" type="pres">
      <dgm:prSet presAssocID="{A299877E-D45B-42CE-8E48-394461BCB9F3}" presName="compChildNode" presStyleCnt="0"/>
      <dgm:spPr/>
    </dgm:pt>
    <dgm:pt modelId="{8C94C646-BCD1-4E5D-A8AC-EFC9E8FD311C}" type="pres">
      <dgm:prSet presAssocID="{A299877E-D45B-42CE-8E48-394461BCB9F3}" presName="theInnerList" presStyleCnt="0"/>
      <dgm:spPr/>
    </dgm:pt>
    <dgm:pt modelId="{8014C93C-802F-400A-B7BD-45F574CBDBB1}" type="pres">
      <dgm:prSet presAssocID="{2B37275E-709D-409F-A261-8A9DA78A1A7B}" presName="childNode" presStyleLbl="node1" presStyleIdx="9" presStyleCnt="11">
        <dgm:presLayoutVars>
          <dgm:bulletEnabled val="1"/>
        </dgm:presLayoutVars>
      </dgm:prSet>
      <dgm:spPr/>
    </dgm:pt>
    <dgm:pt modelId="{5B5B5964-3BAC-4CDF-B2D4-15993E43BD40}" type="pres">
      <dgm:prSet presAssocID="{2B37275E-709D-409F-A261-8A9DA78A1A7B}" presName="aSpace2" presStyleCnt="0"/>
      <dgm:spPr/>
    </dgm:pt>
    <dgm:pt modelId="{A0A91939-5622-4D3E-B943-5C15D7F2F13A}" type="pres">
      <dgm:prSet presAssocID="{3E1F8FDB-0F51-4A0F-B367-26017AF700AF}" presName="childNode" presStyleLbl="node1" presStyleIdx="10" presStyleCnt="11">
        <dgm:presLayoutVars>
          <dgm:bulletEnabled val="1"/>
        </dgm:presLayoutVars>
      </dgm:prSet>
      <dgm:spPr/>
    </dgm:pt>
  </dgm:ptLst>
  <dgm:cxnLst>
    <dgm:cxn modelId="{702B6302-FD74-48C0-AA4E-186ACD8DEBA0}" srcId="{5212187E-79BF-49DB-AE63-B2BD9189B338}" destId="{79A4F389-407D-459E-AD82-B7116614A725}" srcOrd="0" destOrd="0" parTransId="{A07A57B7-B20D-4ED0-8C80-B4311C600DA9}" sibTransId="{51C60FB2-AE3B-480A-88B2-86680A28F234}"/>
    <dgm:cxn modelId="{30CCFC08-ED60-4AA2-85DC-45A9D25A4CEE}" type="presOf" srcId="{5212187E-79BF-49DB-AE63-B2BD9189B338}" destId="{12299A66-7ECC-4186-9965-EC324EA1EE93}" srcOrd="1" destOrd="0" presId="urn:microsoft.com/office/officeart/2005/8/layout/lProcess2"/>
    <dgm:cxn modelId="{2D46E20D-270C-4B6D-BE86-761E5D23F887}" type="presOf" srcId="{18F7CA33-AB51-4C6C-B5B6-48069E2C66E5}" destId="{8FA93410-36D8-406D-8745-20AD34204C81}" srcOrd="0" destOrd="0" presId="urn:microsoft.com/office/officeart/2005/8/layout/lProcess2"/>
    <dgm:cxn modelId="{59519B11-FD33-464A-AB8B-EC1AF492C569}" srcId="{A299877E-D45B-42CE-8E48-394461BCB9F3}" destId="{2B37275E-709D-409F-A261-8A9DA78A1A7B}" srcOrd="0" destOrd="0" parTransId="{B2C39AEB-A653-4F72-B622-F013167D3732}" sibTransId="{D861E63E-3FB7-45F0-85D7-00D492E074DB}"/>
    <dgm:cxn modelId="{1DC15312-4769-4E14-9A49-C59BD24880C1}" type="presOf" srcId="{A299877E-D45B-42CE-8E48-394461BCB9F3}" destId="{A4CA4E28-939A-434D-91ED-57024A6AF962}" srcOrd="1" destOrd="0" presId="urn:microsoft.com/office/officeart/2005/8/layout/lProcess2"/>
    <dgm:cxn modelId="{B4E5EC15-3D35-4FA5-B778-2B35050C07ED}" type="presOf" srcId="{B049B62E-005C-44B8-A0FA-160659BCDAEC}" destId="{FDF35927-3002-4C06-AB25-931E4A1D3C45}" srcOrd="0" destOrd="0" presId="urn:microsoft.com/office/officeart/2005/8/layout/lProcess2"/>
    <dgm:cxn modelId="{3353CC19-9CE7-4048-A61C-17E3E3318819}" srcId="{3EF95166-2E3D-4914-9DF3-08D19AA7364F}" destId="{5212187E-79BF-49DB-AE63-B2BD9189B338}" srcOrd="2" destOrd="0" parTransId="{724A48C4-7E92-47CA-8CD8-9286CC83609F}" sibTransId="{ECA38996-73DC-4407-9999-DD14E2F649CA}"/>
    <dgm:cxn modelId="{D6172B25-E31E-47F6-8102-07136D53E837}" srcId="{A299877E-D45B-42CE-8E48-394461BCB9F3}" destId="{3E1F8FDB-0F51-4A0F-B367-26017AF700AF}" srcOrd="1" destOrd="0" parTransId="{654278A5-548C-49FF-BE8C-75C4B018A47C}" sibTransId="{BB42F3F9-CDDC-4963-BAAE-B8BD4252F59C}"/>
    <dgm:cxn modelId="{448A122B-0265-4EE7-AA6E-BF0E8B492D74}" srcId="{EF039CAC-21E8-46F2-A781-C4ED84BD0676}" destId="{18F7CA33-AB51-4C6C-B5B6-48069E2C66E5}" srcOrd="1" destOrd="0" parTransId="{2BEE446C-2372-475E-8C03-11E67F9E3723}" sibTransId="{072E3A1C-B9FF-4AEF-80CB-60A992DF02A1}"/>
    <dgm:cxn modelId="{74003536-38EB-467C-AFA8-32532DD42BEF}" srcId="{EF039CAC-21E8-46F2-A781-C4ED84BD0676}" destId="{599F135D-1A93-4A23-ACFE-D9DF2D4A3C41}" srcOrd="0" destOrd="0" parTransId="{5A294D8F-88C5-4A73-A608-153FB47728F6}" sibTransId="{A8C8FE3A-31E8-4DF8-B01C-79C6F18CD9D0}"/>
    <dgm:cxn modelId="{10E1643A-9036-42EC-9A2A-E6BC063E6EC9}" srcId="{EF039CAC-21E8-46F2-A781-C4ED84BD0676}" destId="{A2F86A78-FDE1-4D30-A1F8-92E1E16D6DB0}" srcOrd="2" destOrd="0" parTransId="{400B5385-E796-4701-8898-7C6F0A621635}" sibTransId="{5FCCACE8-0B04-4334-A1F8-6C1D7E4A4B3B}"/>
    <dgm:cxn modelId="{A9A8AC3C-B105-4323-9D88-FC073C4DD3CE}" srcId="{5212187E-79BF-49DB-AE63-B2BD9189B338}" destId="{B049B62E-005C-44B8-A0FA-160659BCDAEC}" srcOrd="2" destOrd="0" parTransId="{FC60127D-C7A4-4B6B-A30D-CD4DD44CB61D}" sibTransId="{65AC611C-EEF1-4402-9B9E-DC6F4393AB1F}"/>
    <dgm:cxn modelId="{1ABBFA3F-0809-4E4E-AE4C-FC3C524FD549}" type="presOf" srcId="{3EF95166-2E3D-4914-9DF3-08D19AA7364F}" destId="{83D1108E-86FF-4261-B9EF-C68A817961B0}" srcOrd="0" destOrd="0" presId="urn:microsoft.com/office/officeart/2005/8/layout/lProcess2"/>
    <dgm:cxn modelId="{2691B540-16E9-4336-A5BD-513A6F10E7C3}" type="presOf" srcId="{FB0C1139-DF6C-48A1-94C1-117074620CB3}" destId="{D9B03B43-3E65-4CDF-9A04-9F0CD646E7E1}" srcOrd="0" destOrd="0" presId="urn:microsoft.com/office/officeart/2005/8/layout/lProcess2"/>
    <dgm:cxn modelId="{AFF3C55B-CCB6-4E9D-B29E-3E9CF732DA84}" type="presOf" srcId="{EF039CAC-21E8-46F2-A781-C4ED84BD0676}" destId="{08836A10-F5DC-4CDF-84E9-79991EF2E9E9}" srcOrd="0" destOrd="0" presId="urn:microsoft.com/office/officeart/2005/8/layout/lProcess2"/>
    <dgm:cxn modelId="{B4E82351-3DBE-4079-9D7C-91D316817370}" type="presOf" srcId="{599F135D-1A93-4A23-ACFE-D9DF2D4A3C41}" destId="{87B3BEE3-FDE5-4AE9-AD9B-2F87C6187E8B}" srcOrd="0" destOrd="0" presId="urn:microsoft.com/office/officeart/2005/8/layout/lProcess2"/>
    <dgm:cxn modelId="{B35E2072-FBFE-4EED-834B-95C3CEB03E2F}" type="presOf" srcId="{DF812129-0028-4159-A350-8254ACB077D8}" destId="{064F06F0-11D6-444E-96DD-B4F54EC6E42A}" srcOrd="1" destOrd="0" presId="urn:microsoft.com/office/officeart/2005/8/layout/lProcess2"/>
    <dgm:cxn modelId="{6CF05277-0B28-471E-9C0C-26760B74F440}" type="presOf" srcId="{2B37275E-709D-409F-A261-8A9DA78A1A7B}" destId="{8014C93C-802F-400A-B7BD-45F574CBDBB1}" srcOrd="0" destOrd="0" presId="urn:microsoft.com/office/officeart/2005/8/layout/lProcess2"/>
    <dgm:cxn modelId="{97037A77-B17D-44DF-92EB-665CF107FC67}" type="presOf" srcId="{5212187E-79BF-49DB-AE63-B2BD9189B338}" destId="{81CED030-3599-496F-AD4C-D10212F878CF}" srcOrd="0" destOrd="0" presId="urn:microsoft.com/office/officeart/2005/8/layout/lProcess2"/>
    <dgm:cxn modelId="{69B46E59-B039-457D-9151-D83336EB892A}" srcId="{DF812129-0028-4159-A350-8254ACB077D8}" destId="{FB0C1139-DF6C-48A1-94C1-117074620CB3}" srcOrd="0" destOrd="0" parTransId="{39BDCC00-078F-48BA-B3E8-53F7AE24E9E6}" sibTransId="{6F7DA27C-6F03-4ACE-9876-27F842FCDFB5}"/>
    <dgm:cxn modelId="{691E3B7C-7466-4672-8CF0-12FE5899D240}" type="presOf" srcId="{FCDD7B63-6912-43F0-917E-D6243C9FE944}" destId="{446E9C36-BCAE-4CE7-AE93-AD48785C5FB4}" srcOrd="0" destOrd="0" presId="urn:microsoft.com/office/officeart/2005/8/layout/lProcess2"/>
    <dgm:cxn modelId="{8759D180-F5C9-46E9-AD6B-22514643FD90}" type="presOf" srcId="{79A4F389-407D-459E-AD82-B7116614A725}" destId="{A256011F-66ED-4CD7-BC8B-8B86C6C3ECDC}" srcOrd="0" destOrd="0" presId="urn:microsoft.com/office/officeart/2005/8/layout/lProcess2"/>
    <dgm:cxn modelId="{837D3E88-E9F5-439F-8CD5-78D2709EE1E0}" type="presOf" srcId="{E8790B37-0E14-41AC-A3A6-F592E3CA72C8}" destId="{5A42740F-4570-4712-8727-9321D137FFA4}" srcOrd="0" destOrd="0" presId="urn:microsoft.com/office/officeart/2005/8/layout/lProcess2"/>
    <dgm:cxn modelId="{A648EBA2-DD30-4AC3-90F4-3215B7183D9D}" srcId="{3EF95166-2E3D-4914-9DF3-08D19AA7364F}" destId="{DF812129-0028-4159-A350-8254ACB077D8}" srcOrd="1" destOrd="0" parTransId="{606FC7F3-B53F-4D92-9CDD-238CE641BC82}" sibTransId="{E403E108-A5DD-4A4D-B1F6-1094C2AEE23E}"/>
    <dgm:cxn modelId="{04AE03A4-95A2-49A4-A00C-6112A6DFD326}" type="presOf" srcId="{A299877E-D45B-42CE-8E48-394461BCB9F3}" destId="{C63D3C9E-DE07-434E-95AA-A467F819B102}" srcOrd="0" destOrd="0" presId="urn:microsoft.com/office/officeart/2005/8/layout/lProcess2"/>
    <dgm:cxn modelId="{807136B1-EEC5-453C-8B5D-DEB94B07D98A}" srcId="{5212187E-79BF-49DB-AE63-B2BD9189B338}" destId="{FCDD7B63-6912-43F0-917E-D6243C9FE944}" srcOrd="1" destOrd="0" parTransId="{F4C60801-FFEC-4B9F-BD6E-915F2DA82C36}" sibTransId="{4B61E0C3-A30E-449A-9938-71A9D281D85F}"/>
    <dgm:cxn modelId="{925BDEBB-384A-4EEF-90E2-628AD5DB2D23}" type="presOf" srcId="{DF812129-0028-4159-A350-8254ACB077D8}" destId="{A3E4FDB2-CE9C-4D2D-917C-B7DD6921F06E}" srcOrd="0" destOrd="0" presId="urn:microsoft.com/office/officeart/2005/8/layout/lProcess2"/>
    <dgm:cxn modelId="{8BA157C2-A861-4628-B0A1-DD9FD73A6066}" srcId="{3EF95166-2E3D-4914-9DF3-08D19AA7364F}" destId="{EF039CAC-21E8-46F2-A781-C4ED84BD0676}" srcOrd="0" destOrd="0" parTransId="{68578CB8-F894-4A95-BBE7-0FFB034C512B}" sibTransId="{EA4887E9-2F4E-4051-B928-3E5D3CAC73BF}"/>
    <dgm:cxn modelId="{D47470CD-9DEF-4DEC-BEF0-CC49039CF4EC}" srcId="{3EF95166-2E3D-4914-9DF3-08D19AA7364F}" destId="{A299877E-D45B-42CE-8E48-394461BCB9F3}" srcOrd="3" destOrd="0" parTransId="{55B837C7-39CA-4BA5-8790-6DB085D4357F}" sibTransId="{8AAB0ABB-4F93-4D76-BEC9-167B5101F05A}"/>
    <dgm:cxn modelId="{B358C4D8-C0B4-4008-A085-3593B2A4643C}" srcId="{DF812129-0028-4159-A350-8254ACB077D8}" destId="{6C887532-D535-491B-A67B-B9D75368B0E0}" srcOrd="1" destOrd="0" parTransId="{ADDF79B0-5185-4F7E-B328-8B07DEBE5CE6}" sibTransId="{F9516317-0773-48A0-83C1-8F91B1725F30}"/>
    <dgm:cxn modelId="{2A0022DF-14E8-46B1-A771-5B3FB60A9231}" srcId="{DF812129-0028-4159-A350-8254ACB077D8}" destId="{E8790B37-0E14-41AC-A3A6-F592E3CA72C8}" srcOrd="2" destOrd="0" parTransId="{490CC3FF-3EB6-4112-BD93-C299687266B3}" sibTransId="{90366B1F-F76D-409E-96CF-ED96B040D577}"/>
    <dgm:cxn modelId="{20D6D7E8-6EB0-43ED-B0A7-12772B704DC4}" type="presOf" srcId="{A2F86A78-FDE1-4D30-A1F8-92E1E16D6DB0}" destId="{4A4A44D5-F2BA-424D-8472-31601F22F0EB}" srcOrd="0" destOrd="0" presId="urn:microsoft.com/office/officeart/2005/8/layout/lProcess2"/>
    <dgm:cxn modelId="{071545EB-7711-4884-B881-C2863BC1C567}" type="presOf" srcId="{3E1F8FDB-0F51-4A0F-B367-26017AF700AF}" destId="{A0A91939-5622-4D3E-B943-5C15D7F2F13A}" srcOrd="0" destOrd="0" presId="urn:microsoft.com/office/officeart/2005/8/layout/lProcess2"/>
    <dgm:cxn modelId="{0B613DF6-F97C-4ED4-8CAC-72120791E913}" type="presOf" srcId="{6C887532-D535-491B-A67B-B9D75368B0E0}" destId="{E12CC28A-E343-48D5-BFB3-63EBC5335785}" srcOrd="0" destOrd="0" presId="urn:microsoft.com/office/officeart/2005/8/layout/lProcess2"/>
    <dgm:cxn modelId="{2C0414FF-83C9-43CE-AEC4-591152076019}" type="presOf" srcId="{EF039CAC-21E8-46F2-A781-C4ED84BD0676}" destId="{55902879-1F4E-48D7-BE3D-FDDEC04455D2}" srcOrd="1" destOrd="0" presId="urn:microsoft.com/office/officeart/2005/8/layout/lProcess2"/>
    <dgm:cxn modelId="{7225176F-00A2-43EB-AE37-0A24617AD975}" type="presParOf" srcId="{83D1108E-86FF-4261-B9EF-C68A817961B0}" destId="{E5E1CA16-895B-4471-8157-232FAEB06273}" srcOrd="0" destOrd="0" presId="urn:microsoft.com/office/officeart/2005/8/layout/lProcess2"/>
    <dgm:cxn modelId="{E4C5D0AA-F533-4FD4-8326-BF6EA1763DBB}" type="presParOf" srcId="{E5E1CA16-895B-4471-8157-232FAEB06273}" destId="{08836A10-F5DC-4CDF-84E9-79991EF2E9E9}" srcOrd="0" destOrd="0" presId="urn:microsoft.com/office/officeart/2005/8/layout/lProcess2"/>
    <dgm:cxn modelId="{B6B93632-6FE5-4D31-8452-BA2B4D522E02}" type="presParOf" srcId="{E5E1CA16-895B-4471-8157-232FAEB06273}" destId="{55902879-1F4E-48D7-BE3D-FDDEC04455D2}" srcOrd="1" destOrd="0" presId="urn:microsoft.com/office/officeart/2005/8/layout/lProcess2"/>
    <dgm:cxn modelId="{A33F250C-9781-48AA-AE4F-C3D6FFF2E4B8}" type="presParOf" srcId="{E5E1CA16-895B-4471-8157-232FAEB06273}" destId="{1699CA1B-6619-4D43-9EF5-BFB38C9E2956}" srcOrd="2" destOrd="0" presId="urn:microsoft.com/office/officeart/2005/8/layout/lProcess2"/>
    <dgm:cxn modelId="{03ACA502-2165-4960-A41A-92B0F0F60541}" type="presParOf" srcId="{1699CA1B-6619-4D43-9EF5-BFB38C9E2956}" destId="{BEB1FAB4-5E51-4CB0-97C3-9CD75B4A1DD9}" srcOrd="0" destOrd="0" presId="urn:microsoft.com/office/officeart/2005/8/layout/lProcess2"/>
    <dgm:cxn modelId="{F7E949F2-92A2-49FA-91F0-1C48005D6D01}" type="presParOf" srcId="{BEB1FAB4-5E51-4CB0-97C3-9CD75B4A1DD9}" destId="{87B3BEE3-FDE5-4AE9-AD9B-2F87C6187E8B}" srcOrd="0" destOrd="0" presId="urn:microsoft.com/office/officeart/2005/8/layout/lProcess2"/>
    <dgm:cxn modelId="{B2B07424-1B2F-4A76-B7C6-69A8BFAE4F8A}" type="presParOf" srcId="{BEB1FAB4-5E51-4CB0-97C3-9CD75B4A1DD9}" destId="{3B498E4C-38FE-433D-B955-9EC8D0FA0C9D}" srcOrd="1" destOrd="0" presId="urn:microsoft.com/office/officeart/2005/8/layout/lProcess2"/>
    <dgm:cxn modelId="{0935C388-ABC1-4C8A-91B4-BA32244175B5}" type="presParOf" srcId="{BEB1FAB4-5E51-4CB0-97C3-9CD75B4A1DD9}" destId="{8FA93410-36D8-406D-8745-20AD34204C81}" srcOrd="2" destOrd="0" presId="urn:microsoft.com/office/officeart/2005/8/layout/lProcess2"/>
    <dgm:cxn modelId="{EECC3128-4CE0-4D33-B905-81D87A02D107}" type="presParOf" srcId="{BEB1FAB4-5E51-4CB0-97C3-9CD75B4A1DD9}" destId="{EB81C32B-3CB2-4D14-9B2B-A9AC8107C7B5}" srcOrd="3" destOrd="0" presId="urn:microsoft.com/office/officeart/2005/8/layout/lProcess2"/>
    <dgm:cxn modelId="{D99E3AC4-65CD-4346-9D33-A30134A52629}" type="presParOf" srcId="{BEB1FAB4-5E51-4CB0-97C3-9CD75B4A1DD9}" destId="{4A4A44D5-F2BA-424D-8472-31601F22F0EB}" srcOrd="4" destOrd="0" presId="urn:microsoft.com/office/officeart/2005/8/layout/lProcess2"/>
    <dgm:cxn modelId="{89DAD43F-9921-459A-8240-339DFA3EFA25}" type="presParOf" srcId="{83D1108E-86FF-4261-B9EF-C68A817961B0}" destId="{54EB3259-6C52-4341-B2B1-FC09E546C8DE}" srcOrd="1" destOrd="0" presId="urn:microsoft.com/office/officeart/2005/8/layout/lProcess2"/>
    <dgm:cxn modelId="{1C413458-5D4F-4E02-8EE5-B660B44196D4}" type="presParOf" srcId="{83D1108E-86FF-4261-B9EF-C68A817961B0}" destId="{24DC49EC-87DA-4D6B-8A14-36724FF7FE42}" srcOrd="2" destOrd="0" presId="urn:microsoft.com/office/officeart/2005/8/layout/lProcess2"/>
    <dgm:cxn modelId="{F933DD13-EED4-47EF-B5C8-C3AD3326C99F}" type="presParOf" srcId="{24DC49EC-87DA-4D6B-8A14-36724FF7FE42}" destId="{A3E4FDB2-CE9C-4D2D-917C-B7DD6921F06E}" srcOrd="0" destOrd="0" presId="urn:microsoft.com/office/officeart/2005/8/layout/lProcess2"/>
    <dgm:cxn modelId="{B9358B43-01B7-4869-9CE4-D4184A3ADBCE}" type="presParOf" srcId="{24DC49EC-87DA-4D6B-8A14-36724FF7FE42}" destId="{064F06F0-11D6-444E-96DD-B4F54EC6E42A}" srcOrd="1" destOrd="0" presId="urn:microsoft.com/office/officeart/2005/8/layout/lProcess2"/>
    <dgm:cxn modelId="{A174C4A4-3C5A-40BB-A279-CC058AD094DF}" type="presParOf" srcId="{24DC49EC-87DA-4D6B-8A14-36724FF7FE42}" destId="{BE861F76-F5BB-450D-8C59-4347A1CFE2E2}" srcOrd="2" destOrd="0" presId="urn:microsoft.com/office/officeart/2005/8/layout/lProcess2"/>
    <dgm:cxn modelId="{21DE94A7-AAB8-48D4-9AF8-2327A4615D64}" type="presParOf" srcId="{BE861F76-F5BB-450D-8C59-4347A1CFE2E2}" destId="{96D75381-92FB-4E5B-BBE3-30602C221425}" srcOrd="0" destOrd="0" presId="urn:microsoft.com/office/officeart/2005/8/layout/lProcess2"/>
    <dgm:cxn modelId="{C5034858-8603-4357-B128-30EF940C6C3C}" type="presParOf" srcId="{96D75381-92FB-4E5B-BBE3-30602C221425}" destId="{D9B03B43-3E65-4CDF-9A04-9F0CD646E7E1}" srcOrd="0" destOrd="0" presId="urn:microsoft.com/office/officeart/2005/8/layout/lProcess2"/>
    <dgm:cxn modelId="{1799EE36-9F52-4206-A167-BA3737E23A35}" type="presParOf" srcId="{96D75381-92FB-4E5B-BBE3-30602C221425}" destId="{4384859D-AECB-49E9-9340-FE87AD99732B}" srcOrd="1" destOrd="0" presId="urn:microsoft.com/office/officeart/2005/8/layout/lProcess2"/>
    <dgm:cxn modelId="{3579167B-A5EC-4BF0-9155-254C7960733F}" type="presParOf" srcId="{96D75381-92FB-4E5B-BBE3-30602C221425}" destId="{E12CC28A-E343-48D5-BFB3-63EBC5335785}" srcOrd="2" destOrd="0" presId="urn:microsoft.com/office/officeart/2005/8/layout/lProcess2"/>
    <dgm:cxn modelId="{D7D26333-5EA7-4F7D-8BD0-BA683EC07352}" type="presParOf" srcId="{96D75381-92FB-4E5B-BBE3-30602C221425}" destId="{130EF2EA-8E47-4FA6-93D9-191AC2138D46}" srcOrd="3" destOrd="0" presId="urn:microsoft.com/office/officeart/2005/8/layout/lProcess2"/>
    <dgm:cxn modelId="{2D99A499-4A4F-471D-9308-C7354D013A20}" type="presParOf" srcId="{96D75381-92FB-4E5B-BBE3-30602C221425}" destId="{5A42740F-4570-4712-8727-9321D137FFA4}" srcOrd="4" destOrd="0" presId="urn:microsoft.com/office/officeart/2005/8/layout/lProcess2"/>
    <dgm:cxn modelId="{75A9E798-4FCF-403F-8B84-C26213ED9BC8}" type="presParOf" srcId="{83D1108E-86FF-4261-B9EF-C68A817961B0}" destId="{2C928C59-CA4B-4B61-B85D-2056DB215933}" srcOrd="3" destOrd="0" presId="urn:microsoft.com/office/officeart/2005/8/layout/lProcess2"/>
    <dgm:cxn modelId="{75147994-FC52-4ACD-AA61-EDB65C91199E}" type="presParOf" srcId="{83D1108E-86FF-4261-B9EF-C68A817961B0}" destId="{8D5C3C62-7362-4CF1-A323-5C122BAB2C4C}" srcOrd="4" destOrd="0" presId="urn:microsoft.com/office/officeart/2005/8/layout/lProcess2"/>
    <dgm:cxn modelId="{522F2611-9D1E-4FCF-9DE3-2F65A231CD43}" type="presParOf" srcId="{8D5C3C62-7362-4CF1-A323-5C122BAB2C4C}" destId="{81CED030-3599-496F-AD4C-D10212F878CF}" srcOrd="0" destOrd="0" presId="urn:microsoft.com/office/officeart/2005/8/layout/lProcess2"/>
    <dgm:cxn modelId="{05D286E2-D560-4075-AAFA-0A24D00AB5C2}" type="presParOf" srcId="{8D5C3C62-7362-4CF1-A323-5C122BAB2C4C}" destId="{12299A66-7ECC-4186-9965-EC324EA1EE93}" srcOrd="1" destOrd="0" presId="urn:microsoft.com/office/officeart/2005/8/layout/lProcess2"/>
    <dgm:cxn modelId="{24965AF0-8DCC-4C64-B8BF-53B35FF7A08C}" type="presParOf" srcId="{8D5C3C62-7362-4CF1-A323-5C122BAB2C4C}" destId="{C6E4579C-1E4D-4513-9945-331149DEBE96}" srcOrd="2" destOrd="0" presId="urn:microsoft.com/office/officeart/2005/8/layout/lProcess2"/>
    <dgm:cxn modelId="{BFA10DE1-B993-4AEC-94CF-1DE900C1806A}" type="presParOf" srcId="{C6E4579C-1E4D-4513-9945-331149DEBE96}" destId="{288DF794-2785-4DBE-A8FF-CDAD31D31CBC}" srcOrd="0" destOrd="0" presId="urn:microsoft.com/office/officeart/2005/8/layout/lProcess2"/>
    <dgm:cxn modelId="{D503ECCD-0381-409F-913C-59FF5D18963F}" type="presParOf" srcId="{288DF794-2785-4DBE-A8FF-CDAD31D31CBC}" destId="{A256011F-66ED-4CD7-BC8B-8B86C6C3ECDC}" srcOrd="0" destOrd="0" presId="urn:microsoft.com/office/officeart/2005/8/layout/lProcess2"/>
    <dgm:cxn modelId="{F0798C26-8CE3-4BC3-9622-C5D1D65A6A5F}" type="presParOf" srcId="{288DF794-2785-4DBE-A8FF-CDAD31D31CBC}" destId="{FC8633F3-3BE5-41C7-8F89-692B391D05D9}" srcOrd="1" destOrd="0" presId="urn:microsoft.com/office/officeart/2005/8/layout/lProcess2"/>
    <dgm:cxn modelId="{A7EF45DB-3AE6-4470-BC63-16122E62923D}" type="presParOf" srcId="{288DF794-2785-4DBE-A8FF-CDAD31D31CBC}" destId="{446E9C36-BCAE-4CE7-AE93-AD48785C5FB4}" srcOrd="2" destOrd="0" presId="urn:microsoft.com/office/officeart/2005/8/layout/lProcess2"/>
    <dgm:cxn modelId="{B5BCED57-E339-4D22-87E9-F15FA84DFDE0}" type="presParOf" srcId="{288DF794-2785-4DBE-A8FF-CDAD31D31CBC}" destId="{CB677A4B-C8B3-4E21-A74F-7E5B0F2D575D}" srcOrd="3" destOrd="0" presId="urn:microsoft.com/office/officeart/2005/8/layout/lProcess2"/>
    <dgm:cxn modelId="{2FE1FE27-23A5-478E-8CF5-545A2F72C686}" type="presParOf" srcId="{288DF794-2785-4DBE-A8FF-CDAD31D31CBC}" destId="{FDF35927-3002-4C06-AB25-931E4A1D3C45}" srcOrd="4" destOrd="0" presId="urn:microsoft.com/office/officeart/2005/8/layout/lProcess2"/>
    <dgm:cxn modelId="{DD0C4736-521A-466D-9B45-EF020415FDDC}" type="presParOf" srcId="{83D1108E-86FF-4261-B9EF-C68A817961B0}" destId="{410564E3-C364-43A9-8660-2F93BA53BB4B}" srcOrd="5" destOrd="0" presId="urn:microsoft.com/office/officeart/2005/8/layout/lProcess2"/>
    <dgm:cxn modelId="{516BACD6-7D8E-4C17-A4BE-F5CBAF4D9098}" type="presParOf" srcId="{83D1108E-86FF-4261-B9EF-C68A817961B0}" destId="{6D1AB081-F229-4B33-A744-FC9AC4C267A1}" srcOrd="6" destOrd="0" presId="urn:microsoft.com/office/officeart/2005/8/layout/lProcess2"/>
    <dgm:cxn modelId="{0C06C85C-F24A-42A8-8337-B985CFD66087}" type="presParOf" srcId="{6D1AB081-F229-4B33-A744-FC9AC4C267A1}" destId="{C63D3C9E-DE07-434E-95AA-A467F819B102}" srcOrd="0" destOrd="0" presId="urn:microsoft.com/office/officeart/2005/8/layout/lProcess2"/>
    <dgm:cxn modelId="{CC0DF64F-5A88-4B7C-A6F3-4635616F2B8B}" type="presParOf" srcId="{6D1AB081-F229-4B33-A744-FC9AC4C267A1}" destId="{A4CA4E28-939A-434D-91ED-57024A6AF962}" srcOrd="1" destOrd="0" presId="urn:microsoft.com/office/officeart/2005/8/layout/lProcess2"/>
    <dgm:cxn modelId="{F2C5B5E9-CA93-4AE8-BE9D-B89E0EBDB4A7}" type="presParOf" srcId="{6D1AB081-F229-4B33-A744-FC9AC4C267A1}" destId="{C1A63AB2-DF9D-4987-87A5-80F124F061A6}" srcOrd="2" destOrd="0" presId="urn:microsoft.com/office/officeart/2005/8/layout/lProcess2"/>
    <dgm:cxn modelId="{749320AC-4725-43AB-84F1-900236817CAA}" type="presParOf" srcId="{C1A63AB2-DF9D-4987-87A5-80F124F061A6}" destId="{8C94C646-BCD1-4E5D-A8AC-EFC9E8FD311C}" srcOrd="0" destOrd="0" presId="urn:microsoft.com/office/officeart/2005/8/layout/lProcess2"/>
    <dgm:cxn modelId="{22AB9CA9-D2ED-4A75-80FF-554160DF2244}" type="presParOf" srcId="{8C94C646-BCD1-4E5D-A8AC-EFC9E8FD311C}" destId="{8014C93C-802F-400A-B7BD-45F574CBDBB1}" srcOrd="0" destOrd="0" presId="urn:microsoft.com/office/officeart/2005/8/layout/lProcess2"/>
    <dgm:cxn modelId="{65E796BB-2715-4BA0-B4B9-92BA9D20EDCF}" type="presParOf" srcId="{8C94C646-BCD1-4E5D-A8AC-EFC9E8FD311C}" destId="{5B5B5964-3BAC-4CDF-B2D4-15993E43BD40}" srcOrd="1" destOrd="0" presId="urn:microsoft.com/office/officeart/2005/8/layout/lProcess2"/>
    <dgm:cxn modelId="{321A77B7-B3BC-4F60-9476-1D318DF2740E}" type="presParOf" srcId="{8C94C646-BCD1-4E5D-A8AC-EFC9E8FD311C}" destId="{A0A91939-5622-4D3E-B943-5C15D7F2F13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0F84B-B25E-4BCD-9877-AFB464484E32}">
      <dsp:nvSpPr>
        <dsp:cNvPr id="0" name=""/>
        <dsp:cNvSpPr/>
      </dsp:nvSpPr>
      <dsp:spPr>
        <a:xfrm>
          <a:off x="0" y="506528"/>
          <a:ext cx="10515600" cy="831600"/>
        </a:xfrm>
        <a:prstGeom prst="rect">
          <a:avLst/>
        </a:prstGeom>
        <a:solidFill>
          <a:srgbClr val="4F17BC">
            <a:alpha val="90000"/>
          </a:srgb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0DF8AD-636C-4330-8BB9-FF5B91F4205F}">
      <dsp:nvSpPr>
        <dsp:cNvPr id="0" name=""/>
        <dsp:cNvSpPr/>
      </dsp:nvSpPr>
      <dsp:spPr>
        <a:xfrm>
          <a:off x="525780" y="19448"/>
          <a:ext cx="7360920" cy="974160"/>
        </a:xfrm>
        <a:prstGeom prst="roundRect">
          <a:avLst/>
        </a:prstGeom>
        <a:solidFill>
          <a:srgbClr val="FFFFFF"/>
        </a:solidFill>
        <a:ln w="19050" cap="flat" cmpd="sng" algn="ctr">
          <a:solidFill>
            <a:srgbClr val="4F17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New Membership Model</a:t>
          </a:r>
        </a:p>
      </dsp:txBody>
      <dsp:txXfrm>
        <a:off x="573335" y="67003"/>
        <a:ext cx="7265810" cy="879050"/>
      </dsp:txXfrm>
    </dsp:sp>
    <dsp:sp modelId="{380F7586-25A5-47CE-BF10-B2277AD97029}">
      <dsp:nvSpPr>
        <dsp:cNvPr id="0" name=""/>
        <dsp:cNvSpPr/>
      </dsp:nvSpPr>
      <dsp:spPr>
        <a:xfrm>
          <a:off x="0" y="2003409"/>
          <a:ext cx="10515600" cy="831600"/>
        </a:xfrm>
        <a:prstGeom prst="rect">
          <a:avLst/>
        </a:prstGeom>
        <a:solidFill>
          <a:srgbClr val="05BFE0">
            <a:alpha val="90000"/>
          </a:srgbClr>
        </a:solidFill>
        <a:ln w="19050" cap="flat" cmpd="sng" algn="ctr">
          <a:solidFill>
            <a:srgbClr val="05BFE0"/>
          </a:solidFill>
          <a:prstDash val="solid"/>
          <a:miter lim="800000"/>
        </a:ln>
        <a:effectLst/>
      </dsp:spPr>
      <dsp:style>
        <a:lnRef idx="2">
          <a:scrgbClr r="0" g="0" b="0"/>
        </a:lnRef>
        <a:fillRef idx="1">
          <a:scrgbClr r="0" g="0" b="0"/>
        </a:fillRef>
        <a:effectRef idx="0">
          <a:scrgbClr r="0" g="0" b="0"/>
        </a:effectRef>
        <a:fontRef idx="minor"/>
      </dsp:style>
    </dsp:sp>
    <dsp:sp modelId="{AFB21841-5E6F-487F-BDD0-F2D8AB6799E9}">
      <dsp:nvSpPr>
        <dsp:cNvPr id="0" name=""/>
        <dsp:cNvSpPr/>
      </dsp:nvSpPr>
      <dsp:spPr>
        <a:xfrm>
          <a:off x="525780" y="1516329"/>
          <a:ext cx="7360920" cy="974160"/>
        </a:xfrm>
        <a:prstGeom prst="roundRect">
          <a:avLst/>
        </a:prstGeom>
        <a:solidFill>
          <a:schemeClr val="bg1"/>
        </a:solidFill>
        <a:ln w="19050" cap="flat" cmpd="sng" algn="ctr">
          <a:solidFill>
            <a:srgbClr val="05BFE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Board Structure &amp; Governance</a:t>
          </a:r>
        </a:p>
      </dsp:txBody>
      <dsp:txXfrm>
        <a:off x="573335" y="1563884"/>
        <a:ext cx="7265810" cy="879050"/>
      </dsp:txXfrm>
    </dsp:sp>
    <dsp:sp modelId="{E659876E-712B-4933-B735-CB7E9E19D31A}">
      <dsp:nvSpPr>
        <dsp:cNvPr id="0" name=""/>
        <dsp:cNvSpPr/>
      </dsp:nvSpPr>
      <dsp:spPr>
        <a:xfrm>
          <a:off x="0" y="3500289"/>
          <a:ext cx="10515600" cy="831600"/>
        </a:xfrm>
        <a:prstGeom prst="rect">
          <a:avLst/>
        </a:prstGeom>
        <a:solidFill>
          <a:srgbClr val="FF610F">
            <a:alpha val="90000"/>
          </a:srgbClr>
        </a:solidFill>
        <a:ln w="19050" cap="flat" cmpd="sng" algn="ctr">
          <a:solidFill>
            <a:srgbClr val="FF610F"/>
          </a:solidFill>
          <a:prstDash val="solid"/>
          <a:miter lim="800000"/>
        </a:ln>
        <a:effectLst/>
      </dsp:spPr>
      <dsp:style>
        <a:lnRef idx="2">
          <a:scrgbClr r="0" g="0" b="0"/>
        </a:lnRef>
        <a:fillRef idx="1">
          <a:scrgbClr r="0" g="0" b="0"/>
        </a:fillRef>
        <a:effectRef idx="0">
          <a:scrgbClr r="0" g="0" b="0"/>
        </a:effectRef>
        <a:fontRef idx="minor"/>
      </dsp:style>
    </dsp:sp>
    <dsp:sp modelId="{BA9A3998-690F-460D-ACF1-E8BA94937B0B}">
      <dsp:nvSpPr>
        <dsp:cNvPr id="0" name=""/>
        <dsp:cNvSpPr/>
      </dsp:nvSpPr>
      <dsp:spPr>
        <a:xfrm>
          <a:off x="525780" y="3013209"/>
          <a:ext cx="7360920" cy="974160"/>
        </a:xfrm>
        <a:prstGeom prst="roundRect">
          <a:avLst/>
        </a:prstGeom>
        <a:solidFill>
          <a:schemeClr val="bg1"/>
        </a:solidFill>
        <a:ln w="19050" cap="flat" cmpd="sng" algn="ctr">
          <a:solidFill>
            <a:srgbClr val="FF610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Branching &amp; Satellite Operations</a:t>
          </a:r>
        </a:p>
      </dsp:txBody>
      <dsp:txXfrm>
        <a:off x="573335" y="3060764"/>
        <a:ext cx="726581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10D0F-B8C2-41F8-B399-20A5A8576D8F}">
      <dsp:nvSpPr>
        <dsp:cNvPr id="0" name=""/>
        <dsp:cNvSpPr/>
      </dsp:nvSpPr>
      <dsp:spPr>
        <a:xfrm>
          <a:off x="2119099" y="1013"/>
          <a:ext cx="2812841" cy="1875227"/>
        </a:xfrm>
        <a:prstGeom prst="roundRect">
          <a:avLst>
            <a:gd name="adj" fmla="val 10000"/>
          </a:avLst>
        </a:prstGeom>
        <a:solidFill>
          <a:srgbClr val="FF610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President</a:t>
          </a:r>
        </a:p>
      </dsp:txBody>
      <dsp:txXfrm>
        <a:off x="2174023" y="55937"/>
        <a:ext cx="2702993" cy="1765379"/>
      </dsp:txXfrm>
    </dsp:sp>
    <dsp:sp modelId="{54C16CB9-F52F-4338-8DF5-E6EF3B70F9C6}">
      <dsp:nvSpPr>
        <dsp:cNvPr id="0" name=""/>
        <dsp:cNvSpPr/>
      </dsp:nvSpPr>
      <dsp:spPr>
        <a:xfrm>
          <a:off x="1697172" y="1876240"/>
          <a:ext cx="1828347" cy="750091"/>
        </a:xfrm>
        <a:custGeom>
          <a:avLst/>
          <a:gdLst/>
          <a:ahLst/>
          <a:cxnLst/>
          <a:rect l="0" t="0" r="0" b="0"/>
          <a:pathLst>
            <a:path>
              <a:moveTo>
                <a:pt x="1828347" y="0"/>
              </a:moveTo>
              <a:lnTo>
                <a:pt x="1828347" y="375045"/>
              </a:lnTo>
              <a:lnTo>
                <a:pt x="0" y="375045"/>
              </a:lnTo>
              <a:lnTo>
                <a:pt x="0" y="750091"/>
              </a:lnTo>
            </a:path>
          </a:pathLst>
        </a:custGeom>
        <a:noFill/>
        <a:ln w="19050" cap="flat" cmpd="sng" algn="ctr">
          <a:solidFill>
            <a:schemeClr val="tx1">
              <a:lumMod val="95000"/>
              <a:lumOff val="5000"/>
            </a:schemeClr>
          </a:solidFill>
          <a:prstDash val="solid"/>
          <a:miter lim="800000"/>
        </a:ln>
        <a:effectLst/>
      </dsp:spPr>
      <dsp:style>
        <a:lnRef idx="2">
          <a:scrgbClr r="0" g="0" b="0"/>
        </a:lnRef>
        <a:fillRef idx="0">
          <a:scrgbClr r="0" g="0" b="0"/>
        </a:fillRef>
        <a:effectRef idx="0">
          <a:scrgbClr r="0" g="0" b="0"/>
        </a:effectRef>
        <a:fontRef idx="minor"/>
      </dsp:style>
    </dsp:sp>
    <dsp:sp modelId="{33B67764-7854-49BA-8D64-16027F2244F1}">
      <dsp:nvSpPr>
        <dsp:cNvPr id="0" name=""/>
        <dsp:cNvSpPr/>
      </dsp:nvSpPr>
      <dsp:spPr>
        <a:xfrm>
          <a:off x="290752" y="2626332"/>
          <a:ext cx="2812841" cy="1875227"/>
        </a:xfrm>
        <a:prstGeom prst="roundRect">
          <a:avLst>
            <a:gd name="adj" fmla="val 10000"/>
          </a:avLst>
        </a:prstGeom>
        <a:solidFill>
          <a:srgbClr val="FF610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Secretary</a:t>
          </a:r>
          <a:endParaRPr lang="en-US" sz="4500" kern="1200" dirty="0"/>
        </a:p>
      </dsp:txBody>
      <dsp:txXfrm>
        <a:off x="345676" y="2681256"/>
        <a:ext cx="2702993" cy="1765379"/>
      </dsp:txXfrm>
    </dsp:sp>
    <dsp:sp modelId="{C1EACEC4-15A0-49D2-9651-32F380C8A750}">
      <dsp:nvSpPr>
        <dsp:cNvPr id="0" name=""/>
        <dsp:cNvSpPr/>
      </dsp:nvSpPr>
      <dsp:spPr>
        <a:xfrm>
          <a:off x="3525520" y="1876240"/>
          <a:ext cx="1828347" cy="750091"/>
        </a:xfrm>
        <a:custGeom>
          <a:avLst/>
          <a:gdLst/>
          <a:ahLst/>
          <a:cxnLst/>
          <a:rect l="0" t="0" r="0" b="0"/>
          <a:pathLst>
            <a:path>
              <a:moveTo>
                <a:pt x="0" y="0"/>
              </a:moveTo>
              <a:lnTo>
                <a:pt x="0" y="375045"/>
              </a:lnTo>
              <a:lnTo>
                <a:pt x="1828347" y="375045"/>
              </a:lnTo>
              <a:lnTo>
                <a:pt x="1828347" y="750091"/>
              </a:lnTo>
            </a:path>
          </a:pathLst>
        </a:custGeom>
        <a:noFill/>
        <a:ln w="1905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E00351BA-6DAF-4E80-803F-3817932F1D72}">
      <dsp:nvSpPr>
        <dsp:cNvPr id="0" name=""/>
        <dsp:cNvSpPr/>
      </dsp:nvSpPr>
      <dsp:spPr>
        <a:xfrm>
          <a:off x="3947446" y="2626332"/>
          <a:ext cx="2812841" cy="1875227"/>
        </a:xfrm>
        <a:prstGeom prst="roundRect">
          <a:avLst>
            <a:gd name="adj" fmla="val 10000"/>
          </a:avLst>
        </a:prstGeom>
        <a:solidFill>
          <a:srgbClr val="FF610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Finance</a:t>
          </a:r>
        </a:p>
      </dsp:txBody>
      <dsp:txXfrm>
        <a:off x="4002370" y="2681256"/>
        <a:ext cx="2702993" cy="1765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9872B-B81C-4D7C-9A5B-14BC81AB82D7}">
      <dsp:nvSpPr>
        <dsp:cNvPr id="0" name=""/>
        <dsp:cNvSpPr/>
      </dsp:nvSpPr>
      <dsp:spPr>
        <a:xfrm>
          <a:off x="5730240" y="2154922"/>
          <a:ext cx="5188343" cy="225114"/>
        </a:xfrm>
        <a:custGeom>
          <a:avLst/>
          <a:gdLst/>
          <a:ahLst/>
          <a:cxnLst/>
          <a:rect l="0" t="0" r="0" b="0"/>
          <a:pathLst>
            <a:path>
              <a:moveTo>
                <a:pt x="0" y="0"/>
              </a:moveTo>
              <a:lnTo>
                <a:pt x="0" y="112557"/>
              </a:lnTo>
              <a:lnTo>
                <a:pt x="5188343" y="112557"/>
              </a:lnTo>
              <a:lnTo>
                <a:pt x="5188343" y="225114"/>
              </a:lnTo>
            </a:path>
          </a:pathLst>
        </a:custGeom>
        <a:noFill/>
        <a:ln w="1905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F49DCB0B-5CBC-4E86-A6DC-B48E253FBA21}">
      <dsp:nvSpPr>
        <dsp:cNvPr id="0" name=""/>
        <dsp:cNvSpPr/>
      </dsp:nvSpPr>
      <dsp:spPr>
        <a:xfrm>
          <a:off x="9192708" y="2916022"/>
          <a:ext cx="160795" cy="493107"/>
        </a:xfrm>
        <a:custGeom>
          <a:avLst/>
          <a:gdLst/>
          <a:ahLst/>
          <a:cxnLst/>
          <a:rect l="0" t="0" r="0" b="0"/>
          <a:pathLst>
            <a:path>
              <a:moveTo>
                <a:pt x="0" y="0"/>
              </a:moveTo>
              <a:lnTo>
                <a:pt x="0" y="493107"/>
              </a:lnTo>
              <a:lnTo>
                <a:pt x="160795" y="493107"/>
              </a:lnTo>
            </a:path>
          </a:pathLst>
        </a:custGeom>
        <a:noFill/>
        <a:ln w="1905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F5A728FE-472D-44BD-897B-D08E8868B832}">
      <dsp:nvSpPr>
        <dsp:cNvPr id="0" name=""/>
        <dsp:cNvSpPr/>
      </dsp:nvSpPr>
      <dsp:spPr>
        <a:xfrm>
          <a:off x="5730240" y="2154922"/>
          <a:ext cx="3891257" cy="225114"/>
        </a:xfrm>
        <a:custGeom>
          <a:avLst/>
          <a:gdLst/>
          <a:ahLst/>
          <a:cxnLst/>
          <a:rect l="0" t="0" r="0" b="0"/>
          <a:pathLst>
            <a:path>
              <a:moveTo>
                <a:pt x="0" y="0"/>
              </a:moveTo>
              <a:lnTo>
                <a:pt x="0" y="112557"/>
              </a:lnTo>
              <a:lnTo>
                <a:pt x="3891257" y="112557"/>
              </a:lnTo>
              <a:lnTo>
                <a:pt x="3891257" y="2251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301A5-A8D6-4CFF-A56E-535450E8B605}">
      <dsp:nvSpPr>
        <dsp:cNvPr id="0" name=""/>
        <dsp:cNvSpPr/>
      </dsp:nvSpPr>
      <dsp:spPr>
        <a:xfrm>
          <a:off x="7895622" y="2916022"/>
          <a:ext cx="160795" cy="493107"/>
        </a:xfrm>
        <a:custGeom>
          <a:avLst/>
          <a:gdLst/>
          <a:ahLst/>
          <a:cxnLst/>
          <a:rect l="0" t="0" r="0" b="0"/>
          <a:pathLst>
            <a:path>
              <a:moveTo>
                <a:pt x="0" y="0"/>
              </a:moveTo>
              <a:lnTo>
                <a:pt x="0" y="493107"/>
              </a:lnTo>
              <a:lnTo>
                <a:pt x="160795" y="493107"/>
              </a:lnTo>
            </a:path>
          </a:pathLst>
        </a:custGeom>
        <a:noFill/>
        <a:ln w="1905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882054E4-A449-4644-8227-593C76E9EA88}">
      <dsp:nvSpPr>
        <dsp:cNvPr id="0" name=""/>
        <dsp:cNvSpPr/>
      </dsp:nvSpPr>
      <dsp:spPr>
        <a:xfrm>
          <a:off x="5730240" y="2154922"/>
          <a:ext cx="2594171" cy="225114"/>
        </a:xfrm>
        <a:custGeom>
          <a:avLst/>
          <a:gdLst/>
          <a:ahLst/>
          <a:cxnLst/>
          <a:rect l="0" t="0" r="0" b="0"/>
          <a:pathLst>
            <a:path>
              <a:moveTo>
                <a:pt x="0" y="0"/>
              </a:moveTo>
              <a:lnTo>
                <a:pt x="0" y="112557"/>
              </a:lnTo>
              <a:lnTo>
                <a:pt x="2594171" y="112557"/>
              </a:lnTo>
              <a:lnTo>
                <a:pt x="2594171" y="225114"/>
              </a:lnTo>
            </a:path>
          </a:pathLst>
        </a:custGeom>
        <a:noFill/>
        <a:ln w="1905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7A44537B-41B3-41B5-8A17-E1DC1AA4F824}">
      <dsp:nvSpPr>
        <dsp:cNvPr id="0" name=""/>
        <dsp:cNvSpPr/>
      </dsp:nvSpPr>
      <dsp:spPr>
        <a:xfrm>
          <a:off x="6598537" y="2916022"/>
          <a:ext cx="160795" cy="493107"/>
        </a:xfrm>
        <a:custGeom>
          <a:avLst/>
          <a:gdLst/>
          <a:ahLst/>
          <a:cxnLst/>
          <a:rect l="0" t="0" r="0" b="0"/>
          <a:pathLst>
            <a:path>
              <a:moveTo>
                <a:pt x="0" y="0"/>
              </a:moveTo>
              <a:lnTo>
                <a:pt x="0" y="493107"/>
              </a:lnTo>
              <a:lnTo>
                <a:pt x="160795" y="493107"/>
              </a:lnTo>
            </a:path>
          </a:pathLst>
        </a:custGeom>
        <a:noFill/>
        <a:ln w="1905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AEEE4FAB-D903-4F34-AB5A-87FBA8696356}">
      <dsp:nvSpPr>
        <dsp:cNvPr id="0" name=""/>
        <dsp:cNvSpPr/>
      </dsp:nvSpPr>
      <dsp:spPr>
        <a:xfrm>
          <a:off x="5730240" y="2154922"/>
          <a:ext cx="1297085" cy="225114"/>
        </a:xfrm>
        <a:custGeom>
          <a:avLst/>
          <a:gdLst/>
          <a:ahLst/>
          <a:cxnLst/>
          <a:rect l="0" t="0" r="0" b="0"/>
          <a:pathLst>
            <a:path>
              <a:moveTo>
                <a:pt x="0" y="0"/>
              </a:moveTo>
              <a:lnTo>
                <a:pt x="0" y="112557"/>
              </a:lnTo>
              <a:lnTo>
                <a:pt x="1297085" y="112557"/>
              </a:lnTo>
              <a:lnTo>
                <a:pt x="1297085" y="2251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84B25B-BD5C-4DA7-98C0-CA9A850EF669}">
      <dsp:nvSpPr>
        <dsp:cNvPr id="0" name=""/>
        <dsp:cNvSpPr/>
      </dsp:nvSpPr>
      <dsp:spPr>
        <a:xfrm>
          <a:off x="5684520" y="2154922"/>
          <a:ext cx="91440" cy="225114"/>
        </a:xfrm>
        <a:custGeom>
          <a:avLst/>
          <a:gdLst/>
          <a:ahLst/>
          <a:cxnLst/>
          <a:rect l="0" t="0" r="0" b="0"/>
          <a:pathLst>
            <a:path>
              <a:moveTo>
                <a:pt x="45720" y="0"/>
              </a:moveTo>
              <a:lnTo>
                <a:pt x="45720" y="2251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38C4A1-7C98-4CC6-B39E-BB36662F1A48}">
      <dsp:nvSpPr>
        <dsp:cNvPr id="0" name=""/>
        <dsp:cNvSpPr/>
      </dsp:nvSpPr>
      <dsp:spPr>
        <a:xfrm>
          <a:off x="4433154" y="2154922"/>
          <a:ext cx="1297085" cy="225114"/>
        </a:xfrm>
        <a:custGeom>
          <a:avLst/>
          <a:gdLst/>
          <a:ahLst/>
          <a:cxnLst/>
          <a:rect l="0" t="0" r="0" b="0"/>
          <a:pathLst>
            <a:path>
              <a:moveTo>
                <a:pt x="1297085" y="0"/>
              </a:moveTo>
              <a:lnTo>
                <a:pt x="1297085" y="112557"/>
              </a:lnTo>
              <a:lnTo>
                <a:pt x="0" y="112557"/>
              </a:lnTo>
              <a:lnTo>
                <a:pt x="0" y="2251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F1546-E6AB-4F4D-88B5-A4C44E0B6486}">
      <dsp:nvSpPr>
        <dsp:cNvPr id="0" name=""/>
        <dsp:cNvSpPr/>
      </dsp:nvSpPr>
      <dsp:spPr>
        <a:xfrm>
          <a:off x="2707279" y="2916022"/>
          <a:ext cx="160795" cy="493107"/>
        </a:xfrm>
        <a:custGeom>
          <a:avLst/>
          <a:gdLst/>
          <a:ahLst/>
          <a:cxnLst/>
          <a:rect l="0" t="0" r="0" b="0"/>
          <a:pathLst>
            <a:path>
              <a:moveTo>
                <a:pt x="0" y="0"/>
              </a:moveTo>
              <a:lnTo>
                <a:pt x="0" y="493107"/>
              </a:lnTo>
              <a:lnTo>
                <a:pt x="160795" y="493107"/>
              </a:lnTo>
            </a:path>
          </a:pathLst>
        </a:custGeom>
        <a:noFill/>
        <a:ln w="1905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80ACF640-C4B9-4B7E-8CED-4C9A39408534}">
      <dsp:nvSpPr>
        <dsp:cNvPr id="0" name=""/>
        <dsp:cNvSpPr/>
      </dsp:nvSpPr>
      <dsp:spPr>
        <a:xfrm>
          <a:off x="3136068" y="2154922"/>
          <a:ext cx="2594171" cy="225114"/>
        </a:xfrm>
        <a:custGeom>
          <a:avLst/>
          <a:gdLst/>
          <a:ahLst/>
          <a:cxnLst/>
          <a:rect l="0" t="0" r="0" b="0"/>
          <a:pathLst>
            <a:path>
              <a:moveTo>
                <a:pt x="2594171" y="0"/>
              </a:moveTo>
              <a:lnTo>
                <a:pt x="2594171" y="112557"/>
              </a:lnTo>
              <a:lnTo>
                <a:pt x="0" y="112557"/>
              </a:lnTo>
              <a:lnTo>
                <a:pt x="0" y="2251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C81F15-64BD-4470-9E0E-0B2628FE05CA}">
      <dsp:nvSpPr>
        <dsp:cNvPr id="0" name=""/>
        <dsp:cNvSpPr/>
      </dsp:nvSpPr>
      <dsp:spPr>
        <a:xfrm>
          <a:off x="1410193" y="2916022"/>
          <a:ext cx="160795" cy="493107"/>
        </a:xfrm>
        <a:custGeom>
          <a:avLst/>
          <a:gdLst/>
          <a:ahLst/>
          <a:cxnLst/>
          <a:rect l="0" t="0" r="0" b="0"/>
          <a:pathLst>
            <a:path>
              <a:moveTo>
                <a:pt x="0" y="0"/>
              </a:moveTo>
              <a:lnTo>
                <a:pt x="0" y="493107"/>
              </a:lnTo>
              <a:lnTo>
                <a:pt x="160795" y="493107"/>
              </a:lnTo>
            </a:path>
          </a:pathLst>
        </a:custGeom>
        <a:noFill/>
        <a:ln w="1905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096F308B-BB8C-4053-BC33-41C88C9F89BE}">
      <dsp:nvSpPr>
        <dsp:cNvPr id="0" name=""/>
        <dsp:cNvSpPr/>
      </dsp:nvSpPr>
      <dsp:spPr>
        <a:xfrm>
          <a:off x="1838982" y="2154922"/>
          <a:ext cx="3891257" cy="225114"/>
        </a:xfrm>
        <a:custGeom>
          <a:avLst/>
          <a:gdLst/>
          <a:ahLst/>
          <a:cxnLst/>
          <a:rect l="0" t="0" r="0" b="0"/>
          <a:pathLst>
            <a:path>
              <a:moveTo>
                <a:pt x="3891257" y="0"/>
              </a:moveTo>
              <a:lnTo>
                <a:pt x="3891257" y="112557"/>
              </a:lnTo>
              <a:lnTo>
                <a:pt x="0" y="112557"/>
              </a:lnTo>
              <a:lnTo>
                <a:pt x="0" y="2251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DF8C22-F9F4-4105-8934-D99F17C9AD99}">
      <dsp:nvSpPr>
        <dsp:cNvPr id="0" name=""/>
        <dsp:cNvSpPr/>
      </dsp:nvSpPr>
      <dsp:spPr>
        <a:xfrm>
          <a:off x="541896" y="2154922"/>
          <a:ext cx="5188343" cy="225114"/>
        </a:xfrm>
        <a:custGeom>
          <a:avLst/>
          <a:gdLst/>
          <a:ahLst/>
          <a:cxnLst/>
          <a:rect l="0" t="0" r="0" b="0"/>
          <a:pathLst>
            <a:path>
              <a:moveTo>
                <a:pt x="5188343" y="0"/>
              </a:moveTo>
              <a:lnTo>
                <a:pt x="5188343" y="112557"/>
              </a:lnTo>
              <a:lnTo>
                <a:pt x="0" y="112557"/>
              </a:lnTo>
              <a:lnTo>
                <a:pt x="0" y="225114"/>
              </a:lnTo>
            </a:path>
          </a:pathLst>
        </a:custGeom>
        <a:noFill/>
        <a:ln w="1905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8C8346F1-3DF3-49B6-9E49-75C44CDA47D0}">
      <dsp:nvSpPr>
        <dsp:cNvPr id="0" name=""/>
        <dsp:cNvSpPr/>
      </dsp:nvSpPr>
      <dsp:spPr>
        <a:xfrm>
          <a:off x="3897168" y="16189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Director at Large</a:t>
          </a:r>
        </a:p>
      </dsp:txBody>
      <dsp:txXfrm>
        <a:off x="3897168" y="1618936"/>
        <a:ext cx="1071971" cy="535985"/>
      </dsp:txXfrm>
    </dsp:sp>
    <dsp:sp modelId="{6B0E7CBE-D76B-47BD-973A-D7E171E85B1E}">
      <dsp:nvSpPr>
        <dsp:cNvPr id="0" name=""/>
        <dsp:cNvSpPr/>
      </dsp:nvSpPr>
      <dsp:spPr>
        <a:xfrm>
          <a:off x="5194254" y="1618936"/>
          <a:ext cx="1071971" cy="535985"/>
        </a:xfrm>
        <a:prstGeom prst="rect">
          <a:avLst/>
        </a:prstGeom>
        <a:solidFill>
          <a:srgbClr val="FF610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President</a:t>
          </a:r>
        </a:p>
      </dsp:txBody>
      <dsp:txXfrm>
        <a:off x="5194254" y="1618936"/>
        <a:ext cx="1071971" cy="535985"/>
      </dsp:txXfrm>
    </dsp:sp>
    <dsp:sp modelId="{CD7DA172-1E53-4C25-B6D5-663F52548D24}">
      <dsp:nvSpPr>
        <dsp:cNvPr id="0" name=""/>
        <dsp:cNvSpPr/>
      </dsp:nvSpPr>
      <dsp:spPr>
        <a:xfrm>
          <a:off x="5910" y="2380036"/>
          <a:ext cx="1071971" cy="535985"/>
        </a:xfrm>
        <a:prstGeom prst="rect">
          <a:avLst/>
        </a:prstGeom>
        <a:solidFill>
          <a:srgbClr val="FF925B"/>
        </a:solidFill>
        <a:ln w="19050" cap="flat" cmpd="sng" algn="ctr">
          <a:solidFill>
            <a:srgbClr val="4617BC"/>
          </a:soli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Admin</a:t>
          </a:r>
        </a:p>
      </dsp:txBody>
      <dsp:txXfrm>
        <a:off x="5910" y="2380036"/>
        <a:ext cx="1071971" cy="535985"/>
      </dsp:txXfrm>
    </dsp:sp>
    <dsp:sp modelId="{545FA06F-7B2B-4FF4-B5DF-19A8DDD4A4D8}">
      <dsp:nvSpPr>
        <dsp:cNvPr id="0" name=""/>
        <dsp:cNvSpPr/>
      </dsp:nvSpPr>
      <dsp:spPr>
        <a:xfrm>
          <a:off x="1302996" y="2380036"/>
          <a:ext cx="1071971" cy="535985"/>
        </a:xfrm>
        <a:prstGeom prst="rect">
          <a:avLst/>
        </a:prstGeom>
        <a:solidFill>
          <a:srgbClr val="FF610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Finance</a:t>
          </a:r>
          <a:endParaRPr lang="en-US" sz="2400" kern="1200" dirty="0"/>
        </a:p>
      </dsp:txBody>
      <dsp:txXfrm>
        <a:off x="1302996" y="2380036"/>
        <a:ext cx="1071971" cy="535985"/>
      </dsp:txXfrm>
    </dsp:sp>
    <dsp:sp modelId="{3A160E26-0FAF-45B2-9513-8D0EBA4DAF55}">
      <dsp:nvSpPr>
        <dsp:cNvPr id="0" name=""/>
        <dsp:cNvSpPr/>
      </dsp:nvSpPr>
      <dsp:spPr>
        <a:xfrm>
          <a:off x="1570989" y="31411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Director</a:t>
          </a:r>
          <a:endParaRPr lang="en-US" sz="2400" kern="1200" dirty="0"/>
        </a:p>
      </dsp:txBody>
      <dsp:txXfrm>
        <a:off x="1570989" y="3141136"/>
        <a:ext cx="1071971" cy="535985"/>
      </dsp:txXfrm>
    </dsp:sp>
    <dsp:sp modelId="{1B42E185-AF0E-4E95-8588-D4932E1DC6B3}">
      <dsp:nvSpPr>
        <dsp:cNvPr id="0" name=""/>
        <dsp:cNvSpPr/>
      </dsp:nvSpPr>
      <dsp:spPr>
        <a:xfrm>
          <a:off x="2600082" y="2380036"/>
          <a:ext cx="1071971" cy="535985"/>
        </a:xfrm>
        <a:prstGeom prst="rect">
          <a:avLst/>
        </a:prstGeom>
        <a:solidFill>
          <a:srgbClr val="FF925B"/>
        </a:solidFill>
        <a:ln w="19050" cap="flat" cmpd="sng" algn="ctr">
          <a:solidFill>
            <a:srgbClr val="4617BC"/>
          </a:soli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Gov</a:t>
          </a:r>
          <a:endParaRPr lang="en-US" sz="1100" kern="1200" dirty="0"/>
        </a:p>
      </dsp:txBody>
      <dsp:txXfrm>
        <a:off x="2600082" y="2380036"/>
        <a:ext cx="1071971" cy="535985"/>
      </dsp:txXfrm>
    </dsp:sp>
    <dsp:sp modelId="{C06CF5FB-8951-4D45-B52E-3E37D2380864}">
      <dsp:nvSpPr>
        <dsp:cNvPr id="0" name=""/>
        <dsp:cNvSpPr/>
      </dsp:nvSpPr>
      <dsp:spPr>
        <a:xfrm>
          <a:off x="2868075" y="31411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Reporting &amp; Analytics</a:t>
          </a:r>
          <a:endParaRPr lang="en-US" sz="1100" kern="1200" dirty="0"/>
        </a:p>
      </dsp:txBody>
      <dsp:txXfrm>
        <a:off x="2868075" y="3141136"/>
        <a:ext cx="1071971" cy="535985"/>
      </dsp:txXfrm>
    </dsp:sp>
    <dsp:sp modelId="{FD579BF4-61EB-4A5C-B196-436E7EF24F81}">
      <dsp:nvSpPr>
        <dsp:cNvPr id="0" name=""/>
        <dsp:cNvSpPr/>
      </dsp:nvSpPr>
      <dsp:spPr>
        <a:xfrm>
          <a:off x="3897168" y="23800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Comms</a:t>
          </a:r>
          <a:endParaRPr lang="en-US" sz="1500" kern="1200" dirty="0"/>
        </a:p>
      </dsp:txBody>
      <dsp:txXfrm>
        <a:off x="3897168" y="2380036"/>
        <a:ext cx="1071971" cy="535985"/>
      </dsp:txXfrm>
    </dsp:sp>
    <dsp:sp modelId="{F852FC60-03E9-4453-826B-0C614610B0B1}">
      <dsp:nvSpPr>
        <dsp:cNvPr id="0" name=""/>
        <dsp:cNvSpPr/>
      </dsp:nvSpPr>
      <dsp:spPr>
        <a:xfrm>
          <a:off x="5194254" y="23800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Marketing</a:t>
          </a:r>
          <a:endParaRPr lang="en-US" sz="1500" kern="1200" dirty="0"/>
        </a:p>
      </dsp:txBody>
      <dsp:txXfrm>
        <a:off x="5194254" y="2380036"/>
        <a:ext cx="1071971" cy="535985"/>
      </dsp:txXfrm>
    </dsp:sp>
    <dsp:sp modelId="{3A8B241F-56F6-4CD9-B6D0-46759562EF7A}">
      <dsp:nvSpPr>
        <dsp:cNvPr id="0" name=""/>
        <dsp:cNvSpPr/>
      </dsp:nvSpPr>
      <dsp:spPr>
        <a:xfrm>
          <a:off x="6491339" y="23800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Membership</a:t>
          </a:r>
          <a:endParaRPr lang="en-US" sz="1600" kern="1200" dirty="0"/>
        </a:p>
      </dsp:txBody>
      <dsp:txXfrm>
        <a:off x="6491339" y="2380036"/>
        <a:ext cx="1071971" cy="535985"/>
      </dsp:txXfrm>
    </dsp:sp>
    <dsp:sp modelId="{6E594F57-7F4B-4F7C-A7C3-7BDACDC4D6CF}">
      <dsp:nvSpPr>
        <dsp:cNvPr id="0" name=""/>
        <dsp:cNvSpPr/>
      </dsp:nvSpPr>
      <dsp:spPr>
        <a:xfrm>
          <a:off x="6759332" y="31411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Military Liaison</a:t>
          </a:r>
        </a:p>
      </dsp:txBody>
      <dsp:txXfrm>
        <a:off x="6759332" y="3141136"/>
        <a:ext cx="1071971" cy="535985"/>
      </dsp:txXfrm>
    </dsp:sp>
    <dsp:sp modelId="{73815296-7E9D-4EAB-9ED3-B4C6B4814FA3}">
      <dsp:nvSpPr>
        <dsp:cNvPr id="0" name=""/>
        <dsp:cNvSpPr/>
      </dsp:nvSpPr>
      <dsp:spPr>
        <a:xfrm>
          <a:off x="7788425" y="23800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Professional Development</a:t>
          </a:r>
        </a:p>
      </dsp:txBody>
      <dsp:txXfrm>
        <a:off x="7788425" y="2380036"/>
        <a:ext cx="1071971" cy="535985"/>
      </dsp:txXfrm>
    </dsp:sp>
    <dsp:sp modelId="{E9B02290-297F-4DBF-877D-6BAF590AE978}">
      <dsp:nvSpPr>
        <dsp:cNvPr id="0" name=""/>
        <dsp:cNvSpPr/>
      </dsp:nvSpPr>
      <dsp:spPr>
        <a:xfrm>
          <a:off x="8056418" y="31411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Director</a:t>
          </a:r>
          <a:endParaRPr lang="en-US" sz="1400" kern="1200" dirty="0"/>
        </a:p>
      </dsp:txBody>
      <dsp:txXfrm>
        <a:off x="8056418" y="3141136"/>
        <a:ext cx="1071971" cy="535985"/>
      </dsp:txXfrm>
    </dsp:sp>
    <dsp:sp modelId="{E0E6C9D5-FC1B-447E-BC8E-DA7949A6277D}">
      <dsp:nvSpPr>
        <dsp:cNvPr id="0" name=""/>
        <dsp:cNvSpPr/>
      </dsp:nvSpPr>
      <dsp:spPr>
        <a:xfrm>
          <a:off x="9085511" y="23800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Programs</a:t>
          </a:r>
        </a:p>
      </dsp:txBody>
      <dsp:txXfrm>
        <a:off x="9085511" y="2380036"/>
        <a:ext cx="1071971" cy="535985"/>
      </dsp:txXfrm>
    </dsp:sp>
    <dsp:sp modelId="{5A4331B4-F847-4F96-8503-2A74C07F6FCF}">
      <dsp:nvSpPr>
        <dsp:cNvPr id="0" name=""/>
        <dsp:cNvSpPr/>
      </dsp:nvSpPr>
      <dsp:spPr>
        <a:xfrm>
          <a:off x="9353504" y="31411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Director</a:t>
          </a:r>
        </a:p>
      </dsp:txBody>
      <dsp:txXfrm>
        <a:off x="9353504" y="3141136"/>
        <a:ext cx="1071971" cy="535985"/>
      </dsp:txXfrm>
    </dsp:sp>
    <dsp:sp modelId="{2A7AC993-5DC8-423B-AF59-B1F1AA479F42}">
      <dsp:nvSpPr>
        <dsp:cNvPr id="0" name=""/>
        <dsp:cNvSpPr/>
      </dsp:nvSpPr>
      <dsp:spPr>
        <a:xfrm>
          <a:off x="10382597" y="23800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Volunteers</a:t>
          </a:r>
          <a:endParaRPr lang="en-US" sz="1500" kern="1200" dirty="0"/>
        </a:p>
      </dsp:txBody>
      <dsp:txXfrm>
        <a:off x="10382597" y="2380036"/>
        <a:ext cx="1071971" cy="535985"/>
      </dsp:txXfrm>
    </dsp:sp>
    <dsp:sp modelId="{2F236AAB-7C26-423F-8D4E-58EE49AEB489}">
      <dsp:nvSpPr>
        <dsp:cNvPr id="0" name=""/>
        <dsp:cNvSpPr/>
      </dsp:nvSpPr>
      <dsp:spPr>
        <a:xfrm>
          <a:off x="6491339" y="1618936"/>
          <a:ext cx="1071971" cy="535985"/>
        </a:xfrm>
        <a:prstGeom prst="rect">
          <a:avLst/>
        </a:prstGeom>
        <a:solidFill>
          <a:srgbClr val="05BF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Past President</a:t>
          </a:r>
        </a:p>
      </dsp:txBody>
      <dsp:txXfrm>
        <a:off x="6491339" y="1618936"/>
        <a:ext cx="1071971" cy="535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B441C-79B8-454F-B67C-5220E32BEACA}">
      <dsp:nvSpPr>
        <dsp:cNvPr id="0" name=""/>
        <dsp:cNvSpPr/>
      </dsp:nvSpPr>
      <dsp:spPr>
        <a:xfrm>
          <a:off x="2264150" y="1215391"/>
          <a:ext cx="2817378" cy="2817378"/>
        </a:xfrm>
        <a:prstGeom prst="ellipse">
          <a:avLst/>
        </a:prstGeom>
        <a:solidFill>
          <a:srgbClr val="FF610F">
            <a:alpha val="75000"/>
          </a:srgb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Core Functions</a:t>
          </a:r>
        </a:p>
      </dsp:txBody>
      <dsp:txXfrm>
        <a:off x="2676745" y="1627986"/>
        <a:ext cx="1992188" cy="1992188"/>
      </dsp:txXfrm>
    </dsp:sp>
    <dsp:sp modelId="{FBB61653-87ED-410C-A20B-37E1CB7D6D72}">
      <dsp:nvSpPr>
        <dsp:cNvPr id="0" name=""/>
        <dsp:cNvSpPr/>
      </dsp:nvSpPr>
      <dsp:spPr>
        <a:xfrm>
          <a:off x="2968495" y="86922"/>
          <a:ext cx="1408689" cy="1408689"/>
        </a:xfrm>
        <a:prstGeom prst="ellipse">
          <a:avLst/>
        </a:prstGeom>
        <a:solidFill>
          <a:srgbClr val="FF610F">
            <a:alpha val="58000"/>
          </a:srgbClr>
        </a:solidFill>
        <a:ln w="19050" cap="flat" cmpd="sng" algn="ctr">
          <a:solidFill>
            <a:srgbClr val="FF610F"/>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Networking &amp; Mentorship</a:t>
          </a:r>
        </a:p>
      </dsp:txBody>
      <dsp:txXfrm>
        <a:off x="3174793" y="293220"/>
        <a:ext cx="996093" cy="996093"/>
      </dsp:txXfrm>
    </dsp:sp>
    <dsp:sp modelId="{051D039D-7CE1-4544-8863-008AA18AE6D2}">
      <dsp:nvSpPr>
        <dsp:cNvPr id="0" name=""/>
        <dsp:cNvSpPr/>
      </dsp:nvSpPr>
      <dsp:spPr>
        <a:xfrm>
          <a:off x="4711604" y="1353365"/>
          <a:ext cx="1408689" cy="1408689"/>
        </a:xfrm>
        <a:prstGeom prst="ellipse">
          <a:avLst/>
        </a:prstGeom>
        <a:solidFill>
          <a:srgbClr val="4617BC">
            <a:alpha val="30000"/>
          </a:srgb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Employment Services</a:t>
          </a:r>
        </a:p>
      </dsp:txBody>
      <dsp:txXfrm>
        <a:off x="4917902" y="1559663"/>
        <a:ext cx="996093" cy="996093"/>
      </dsp:txXfrm>
    </dsp:sp>
    <dsp:sp modelId="{358584EA-EB1B-4822-BD66-F464B6C741C0}">
      <dsp:nvSpPr>
        <dsp:cNvPr id="0" name=""/>
        <dsp:cNvSpPr/>
      </dsp:nvSpPr>
      <dsp:spPr>
        <a:xfrm>
          <a:off x="4045795" y="3402512"/>
          <a:ext cx="1408689" cy="1408689"/>
        </a:xfrm>
        <a:prstGeom prst="ellipse">
          <a:avLst/>
        </a:prstGeom>
        <a:solidFill>
          <a:srgbClr val="FF610F">
            <a:alpha val="3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Membership Recognition &amp; Outreach</a:t>
          </a:r>
        </a:p>
      </dsp:txBody>
      <dsp:txXfrm>
        <a:off x="4252093" y="3608810"/>
        <a:ext cx="996093" cy="996093"/>
      </dsp:txXfrm>
    </dsp:sp>
    <dsp:sp modelId="{EA6D7449-4274-4E48-9175-3FCCC6FAF70C}">
      <dsp:nvSpPr>
        <dsp:cNvPr id="0" name=""/>
        <dsp:cNvSpPr/>
      </dsp:nvSpPr>
      <dsp:spPr>
        <a:xfrm>
          <a:off x="1891194" y="3402512"/>
          <a:ext cx="1408689" cy="1408689"/>
        </a:xfrm>
        <a:prstGeom prst="ellipse">
          <a:avLst/>
        </a:prstGeom>
        <a:solidFill>
          <a:srgbClr val="22DBFA">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Volunteer Engagement</a:t>
          </a:r>
        </a:p>
      </dsp:txBody>
      <dsp:txXfrm>
        <a:off x="2097492" y="3608810"/>
        <a:ext cx="996093" cy="996093"/>
      </dsp:txXfrm>
    </dsp:sp>
    <dsp:sp modelId="{48F38EF3-3B13-494D-98EA-1F848F12D6A0}">
      <dsp:nvSpPr>
        <dsp:cNvPr id="0" name=""/>
        <dsp:cNvSpPr/>
      </dsp:nvSpPr>
      <dsp:spPr>
        <a:xfrm>
          <a:off x="1225386" y="1353365"/>
          <a:ext cx="1408689" cy="1408689"/>
        </a:xfrm>
        <a:prstGeom prst="ellipse">
          <a:avLst/>
        </a:prstGeom>
        <a:solidFill>
          <a:srgbClr val="22DBFA">
            <a:alpha val="75000"/>
          </a:srgbClr>
        </a:solidFill>
        <a:ln w="19050" cap="flat" cmpd="sng" algn="ctr">
          <a:solidFill>
            <a:srgbClr val="05BFE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Certification &amp; Career Development</a:t>
          </a:r>
        </a:p>
      </dsp:txBody>
      <dsp:txXfrm>
        <a:off x="1431684" y="1559663"/>
        <a:ext cx="996093" cy="996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41A57-4F75-4A63-BFE0-FC5112B4C65B}">
      <dsp:nvSpPr>
        <dsp:cNvPr id="0" name=""/>
        <dsp:cNvSpPr/>
      </dsp:nvSpPr>
      <dsp:spPr>
        <a:xfrm>
          <a:off x="4556931" y="1054278"/>
          <a:ext cx="1401737" cy="934491"/>
        </a:xfrm>
        <a:prstGeom prst="roundRect">
          <a:avLst>
            <a:gd name="adj" fmla="val 10000"/>
          </a:avLst>
        </a:prstGeom>
        <a:solidFill>
          <a:srgbClr val="FF610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President</a:t>
          </a:r>
        </a:p>
      </dsp:txBody>
      <dsp:txXfrm>
        <a:off x="4584301" y="1081648"/>
        <a:ext cx="1346997" cy="879751"/>
      </dsp:txXfrm>
    </dsp:sp>
    <dsp:sp modelId="{4441B88D-0E20-4C30-89AC-085658AF25EA}">
      <dsp:nvSpPr>
        <dsp:cNvPr id="0" name=""/>
        <dsp:cNvSpPr/>
      </dsp:nvSpPr>
      <dsp:spPr>
        <a:xfrm>
          <a:off x="702152" y="1988770"/>
          <a:ext cx="4555647" cy="373796"/>
        </a:xfrm>
        <a:custGeom>
          <a:avLst/>
          <a:gdLst/>
          <a:ahLst/>
          <a:cxnLst/>
          <a:rect l="0" t="0" r="0" b="0"/>
          <a:pathLst>
            <a:path>
              <a:moveTo>
                <a:pt x="4555647" y="0"/>
              </a:moveTo>
              <a:lnTo>
                <a:pt x="4555647" y="186898"/>
              </a:lnTo>
              <a:lnTo>
                <a:pt x="0" y="186898"/>
              </a:lnTo>
              <a:lnTo>
                <a:pt x="0" y="37379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674F45-533D-4C7A-BC17-B826B403FF6C}">
      <dsp:nvSpPr>
        <dsp:cNvPr id="0" name=""/>
        <dsp:cNvSpPr/>
      </dsp:nvSpPr>
      <dsp:spPr>
        <a:xfrm>
          <a:off x="1283" y="2362567"/>
          <a:ext cx="1401737" cy="934491"/>
        </a:xfrm>
        <a:prstGeom prst="roundRect">
          <a:avLst>
            <a:gd name="adj" fmla="val 10000"/>
          </a:avLst>
        </a:prstGeom>
        <a:solidFill>
          <a:srgbClr val="FF610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Finance</a:t>
          </a:r>
        </a:p>
      </dsp:txBody>
      <dsp:txXfrm>
        <a:off x="28653" y="2389937"/>
        <a:ext cx="1346997" cy="879751"/>
      </dsp:txXfrm>
    </dsp:sp>
    <dsp:sp modelId="{5D9978F1-709D-4D3C-9598-8DC3E3FC9307}">
      <dsp:nvSpPr>
        <dsp:cNvPr id="0" name=""/>
        <dsp:cNvSpPr/>
      </dsp:nvSpPr>
      <dsp:spPr>
        <a:xfrm>
          <a:off x="2524411" y="1988770"/>
          <a:ext cx="2733388" cy="373796"/>
        </a:xfrm>
        <a:custGeom>
          <a:avLst/>
          <a:gdLst/>
          <a:ahLst/>
          <a:cxnLst/>
          <a:rect l="0" t="0" r="0" b="0"/>
          <a:pathLst>
            <a:path>
              <a:moveTo>
                <a:pt x="2733388" y="0"/>
              </a:moveTo>
              <a:lnTo>
                <a:pt x="2733388" y="186898"/>
              </a:lnTo>
              <a:lnTo>
                <a:pt x="0" y="186898"/>
              </a:lnTo>
              <a:lnTo>
                <a:pt x="0" y="37379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574AD5-528A-4C8E-BCFF-933EDF0B1024}">
      <dsp:nvSpPr>
        <dsp:cNvPr id="0" name=""/>
        <dsp:cNvSpPr/>
      </dsp:nvSpPr>
      <dsp:spPr>
        <a:xfrm>
          <a:off x="1823542" y="2362567"/>
          <a:ext cx="1401737" cy="934491"/>
        </a:xfrm>
        <a:prstGeom prst="roundRect">
          <a:avLst>
            <a:gd name="adj" fmla="val 10000"/>
          </a:avLst>
        </a:prstGeom>
        <a:solidFill>
          <a:srgbClr val="FF610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Operations</a:t>
          </a:r>
        </a:p>
      </dsp:txBody>
      <dsp:txXfrm>
        <a:off x="1850912" y="2389937"/>
        <a:ext cx="1346997" cy="879751"/>
      </dsp:txXfrm>
    </dsp:sp>
    <dsp:sp modelId="{473A1888-833C-4AE8-987C-0A9DEC670C22}">
      <dsp:nvSpPr>
        <dsp:cNvPr id="0" name=""/>
        <dsp:cNvSpPr/>
      </dsp:nvSpPr>
      <dsp:spPr>
        <a:xfrm>
          <a:off x="4346670" y="1988770"/>
          <a:ext cx="911129" cy="373796"/>
        </a:xfrm>
        <a:custGeom>
          <a:avLst/>
          <a:gdLst/>
          <a:ahLst/>
          <a:cxnLst/>
          <a:rect l="0" t="0" r="0" b="0"/>
          <a:pathLst>
            <a:path>
              <a:moveTo>
                <a:pt x="911129" y="0"/>
              </a:moveTo>
              <a:lnTo>
                <a:pt x="911129" y="186898"/>
              </a:lnTo>
              <a:lnTo>
                <a:pt x="0" y="186898"/>
              </a:lnTo>
              <a:lnTo>
                <a:pt x="0" y="37379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475667-79A0-4092-98D0-C992F7D3FE04}">
      <dsp:nvSpPr>
        <dsp:cNvPr id="0" name=""/>
        <dsp:cNvSpPr/>
      </dsp:nvSpPr>
      <dsp:spPr>
        <a:xfrm>
          <a:off x="3645801" y="2362567"/>
          <a:ext cx="1401737" cy="934491"/>
        </a:xfrm>
        <a:prstGeom prst="roundRect">
          <a:avLst>
            <a:gd name="adj" fmla="val 10000"/>
          </a:avLst>
        </a:prstGeom>
        <a:solidFill>
          <a:srgbClr val="4617B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Communications</a:t>
          </a:r>
        </a:p>
      </dsp:txBody>
      <dsp:txXfrm>
        <a:off x="3673171" y="2389937"/>
        <a:ext cx="1346997" cy="879751"/>
      </dsp:txXfrm>
    </dsp:sp>
    <dsp:sp modelId="{79593CC7-0928-4603-B8FF-00D7DBC41E5D}">
      <dsp:nvSpPr>
        <dsp:cNvPr id="0" name=""/>
        <dsp:cNvSpPr/>
      </dsp:nvSpPr>
      <dsp:spPr>
        <a:xfrm>
          <a:off x="5257800" y="1988770"/>
          <a:ext cx="911129" cy="373796"/>
        </a:xfrm>
        <a:custGeom>
          <a:avLst/>
          <a:gdLst/>
          <a:ahLst/>
          <a:cxnLst/>
          <a:rect l="0" t="0" r="0" b="0"/>
          <a:pathLst>
            <a:path>
              <a:moveTo>
                <a:pt x="0" y="0"/>
              </a:moveTo>
              <a:lnTo>
                <a:pt x="0" y="186898"/>
              </a:lnTo>
              <a:lnTo>
                <a:pt x="911129" y="186898"/>
              </a:lnTo>
              <a:lnTo>
                <a:pt x="911129" y="37379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2D61F8-1285-459E-A1DB-F102E833C745}">
      <dsp:nvSpPr>
        <dsp:cNvPr id="0" name=""/>
        <dsp:cNvSpPr/>
      </dsp:nvSpPr>
      <dsp:spPr>
        <a:xfrm>
          <a:off x="5468060" y="2362567"/>
          <a:ext cx="1401737" cy="934491"/>
        </a:xfrm>
        <a:prstGeom prst="roundRect">
          <a:avLst>
            <a:gd name="adj" fmla="val 10000"/>
          </a:avLst>
        </a:prstGeom>
        <a:solidFill>
          <a:srgbClr val="4617B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Membership</a:t>
          </a:r>
        </a:p>
      </dsp:txBody>
      <dsp:txXfrm>
        <a:off x="5495430" y="2389937"/>
        <a:ext cx="1346997" cy="879751"/>
      </dsp:txXfrm>
    </dsp:sp>
    <dsp:sp modelId="{B12AE445-14CA-4E40-ABF3-B9B8A2C25257}">
      <dsp:nvSpPr>
        <dsp:cNvPr id="0" name=""/>
        <dsp:cNvSpPr/>
      </dsp:nvSpPr>
      <dsp:spPr>
        <a:xfrm>
          <a:off x="5257800" y="1988770"/>
          <a:ext cx="2733388" cy="373796"/>
        </a:xfrm>
        <a:custGeom>
          <a:avLst/>
          <a:gdLst/>
          <a:ahLst/>
          <a:cxnLst/>
          <a:rect l="0" t="0" r="0" b="0"/>
          <a:pathLst>
            <a:path>
              <a:moveTo>
                <a:pt x="0" y="0"/>
              </a:moveTo>
              <a:lnTo>
                <a:pt x="0" y="186898"/>
              </a:lnTo>
              <a:lnTo>
                <a:pt x="2733388" y="186898"/>
              </a:lnTo>
              <a:lnTo>
                <a:pt x="2733388" y="37379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95C32E-689E-4E81-8731-286E39386EAE}">
      <dsp:nvSpPr>
        <dsp:cNvPr id="0" name=""/>
        <dsp:cNvSpPr/>
      </dsp:nvSpPr>
      <dsp:spPr>
        <a:xfrm>
          <a:off x="7290319" y="2362567"/>
          <a:ext cx="1401737" cy="934491"/>
        </a:xfrm>
        <a:prstGeom prst="roundRect">
          <a:avLst>
            <a:gd name="adj" fmla="val 10000"/>
          </a:avLst>
        </a:prstGeom>
        <a:solidFill>
          <a:srgbClr val="4617B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Professional Development</a:t>
          </a:r>
        </a:p>
      </dsp:txBody>
      <dsp:txXfrm>
        <a:off x="7317689" y="2389937"/>
        <a:ext cx="1346997" cy="879751"/>
      </dsp:txXfrm>
    </dsp:sp>
    <dsp:sp modelId="{8682EF8F-996F-4192-A226-77AA675E47F5}">
      <dsp:nvSpPr>
        <dsp:cNvPr id="0" name=""/>
        <dsp:cNvSpPr/>
      </dsp:nvSpPr>
      <dsp:spPr>
        <a:xfrm>
          <a:off x="5257800" y="1988770"/>
          <a:ext cx="4555647" cy="373796"/>
        </a:xfrm>
        <a:custGeom>
          <a:avLst/>
          <a:gdLst/>
          <a:ahLst/>
          <a:cxnLst/>
          <a:rect l="0" t="0" r="0" b="0"/>
          <a:pathLst>
            <a:path>
              <a:moveTo>
                <a:pt x="0" y="0"/>
              </a:moveTo>
              <a:lnTo>
                <a:pt x="0" y="186898"/>
              </a:lnTo>
              <a:lnTo>
                <a:pt x="4555647" y="186898"/>
              </a:lnTo>
              <a:lnTo>
                <a:pt x="4555647" y="37379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F89F3A-D6C5-4C94-92CE-13597C94F93A}">
      <dsp:nvSpPr>
        <dsp:cNvPr id="0" name=""/>
        <dsp:cNvSpPr/>
      </dsp:nvSpPr>
      <dsp:spPr>
        <a:xfrm>
          <a:off x="9112578" y="2362567"/>
          <a:ext cx="1401737" cy="934491"/>
        </a:xfrm>
        <a:prstGeom prst="roundRect">
          <a:avLst>
            <a:gd name="adj" fmla="val 10000"/>
          </a:avLst>
        </a:prstGeom>
        <a:solidFill>
          <a:srgbClr val="4617B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Community Engagement</a:t>
          </a:r>
        </a:p>
      </dsp:txBody>
      <dsp:txXfrm>
        <a:off x="9139948" y="2389937"/>
        <a:ext cx="1346997" cy="8797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6A10-F5DC-4CDF-84E9-79991EF2E9E9}">
      <dsp:nvSpPr>
        <dsp:cNvPr id="0" name=""/>
        <dsp:cNvSpPr/>
      </dsp:nvSpPr>
      <dsp:spPr>
        <a:xfrm>
          <a:off x="2535" y="0"/>
          <a:ext cx="2487699" cy="4351338"/>
        </a:xfrm>
        <a:prstGeom prst="roundRect">
          <a:avLst>
            <a:gd name="adj" fmla="val 10000"/>
          </a:avLst>
        </a:prstGeom>
        <a:solidFill>
          <a:srgbClr val="FF610F"/>
        </a:solidFill>
        <a:ln>
          <a:solidFill>
            <a:srgbClr val="FF610F"/>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Administration</a:t>
          </a:r>
        </a:p>
      </dsp:txBody>
      <dsp:txXfrm>
        <a:off x="2535" y="0"/>
        <a:ext cx="2487699" cy="1305401"/>
      </dsp:txXfrm>
    </dsp:sp>
    <dsp:sp modelId="{87B3BEE3-FDE5-4AE9-AD9B-2F87C6187E8B}">
      <dsp:nvSpPr>
        <dsp:cNvPr id="0" name=""/>
        <dsp:cNvSpPr/>
      </dsp:nvSpPr>
      <dsp:spPr>
        <a:xfrm>
          <a:off x="251305" y="1305773"/>
          <a:ext cx="1990159" cy="854863"/>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President</a:t>
          </a:r>
        </a:p>
      </dsp:txBody>
      <dsp:txXfrm>
        <a:off x="276343" y="1330811"/>
        <a:ext cx="1940083" cy="804787"/>
      </dsp:txXfrm>
    </dsp:sp>
    <dsp:sp modelId="{8FA93410-36D8-406D-8745-20AD34204C81}">
      <dsp:nvSpPr>
        <dsp:cNvPr id="0" name=""/>
        <dsp:cNvSpPr/>
      </dsp:nvSpPr>
      <dsp:spPr>
        <a:xfrm>
          <a:off x="251305" y="2292154"/>
          <a:ext cx="1990159" cy="854863"/>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Operations</a:t>
          </a:r>
        </a:p>
      </dsp:txBody>
      <dsp:txXfrm>
        <a:off x="276343" y="2317192"/>
        <a:ext cx="1940083" cy="804787"/>
      </dsp:txXfrm>
    </dsp:sp>
    <dsp:sp modelId="{4A4A44D5-F2BA-424D-8472-31601F22F0EB}">
      <dsp:nvSpPr>
        <dsp:cNvPr id="0" name=""/>
        <dsp:cNvSpPr/>
      </dsp:nvSpPr>
      <dsp:spPr>
        <a:xfrm>
          <a:off x="251305" y="3278535"/>
          <a:ext cx="1990159" cy="854863"/>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Finance</a:t>
          </a:r>
        </a:p>
      </dsp:txBody>
      <dsp:txXfrm>
        <a:off x="276343" y="3303573"/>
        <a:ext cx="1940083" cy="804787"/>
      </dsp:txXfrm>
    </dsp:sp>
    <dsp:sp modelId="{A3E4FDB2-CE9C-4D2D-917C-B7DD6921F06E}">
      <dsp:nvSpPr>
        <dsp:cNvPr id="0" name=""/>
        <dsp:cNvSpPr/>
      </dsp:nvSpPr>
      <dsp:spPr>
        <a:xfrm>
          <a:off x="2676811" y="0"/>
          <a:ext cx="2487699" cy="4351338"/>
        </a:xfrm>
        <a:prstGeom prst="roundRect">
          <a:avLst>
            <a:gd name="adj" fmla="val 10000"/>
          </a:avLst>
        </a:prstGeom>
        <a:solidFill>
          <a:srgbClr val="22DBFA"/>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Chapter Events</a:t>
          </a:r>
        </a:p>
      </dsp:txBody>
      <dsp:txXfrm>
        <a:off x="2676811" y="0"/>
        <a:ext cx="2487699" cy="1305401"/>
      </dsp:txXfrm>
    </dsp:sp>
    <dsp:sp modelId="{D9B03B43-3E65-4CDF-9A04-9F0CD646E7E1}">
      <dsp:nvSpPr>
        <dsp:cNvPr id="0" name=""/>
        <dsp:cNvSpPr/>
      </dsp:nvSpPr>
      <dsp:spPr>
        <a:xfrm>
          <a:off x="2925581" y="1305773"/>
          <a:ext cx="1990159" cy="854863"/>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Programs</a:t>
          </a:r>
        </a:p>
      </dsp:txBody>
      <dsp:txXfrm>
        <a:off x="2950619" y="1330811"/>
        <a:ext cx="1940083" cy="804787"/>
      </dsp:txXfrm>
    </dsp:sp>
    <dsp:sp modelId="{E12CC28A-E343-48D5-BFB3-63EBC5335785}">
      <dsp:nvSpPr>
        <dsp:cNvPr id="0" name=""/>
        <dsp:cNvSpPr/>
      </dsp:nvSpPr>
      <dsp:spPr>
        <a:xfrm>
          <a:off x="2925581" y="2292154"/>
          <a:ext cx="1990159" cy="854863"/>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Membership</a:t>
          </a:r>
        </a:p>
      </dsp:txBody>
      <dsp:txXfrm>
        <a:off x="2950619" y="2317192"/>
        <a:ext cx="1940083" cy="804787"/>
      </dsp:txXfrm>
    </dsp:sp>
    <dsp:sp modelId="{5A42740F-4570-4712-8727-9321D137FFA4}">
      <dsp:nvSpPr>
        <dsp:cNvPr id="0" name=""/>
        <dsp:cNvSpPr/>
      </dsp:nvSpPr>
      <dsp:spPr>
        <a:xfrm>
          <a:off x="2925581" y="3278535"/>
          <a:ext cx="1990159" cy="854863"/>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Certification</a:t>
          </a:r>
        </a:p>
      </dsp:txBody>
      <dsp:txXfrm>
        <a:off x="2950619" y="3303573"/>
        <a:ext cx="1940083" cy="804787"/>
      </dsp:txXfrm>
    </dsp:sp>
    <dsp:sp modelId="{81CED030-3599-496F-AD4C-D10212F878CF}">
      <dsp:nvSpPr>
        <dsp:cNvPr id="0" name=""/>
        <dsp:cNvSpPr/>
      </dsp:nvSpPr>
      <dsp:spPr>
        <a:xfrm>
          <a:off x="5351088" y="0"/>
          <a:ext cx="2487699" cy="4351338"/>
        </a:xfrm>
        <a:prstGeom prst="roundRect">
          <a:avLst>
            <a:gd name="adj" fmla="val 10000"/>
          </a:avLst>
        </a:prstGeom>
        <a:solidFill>
          <a:schemeClr val="bg1"/>
        </a:solidFill>
        <a:ln>
          <a:solidFill>
            <a:srgbClr val="4617BC"/>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Volunteers &amp; Recognition</a:t>
          </a:r>
        </a:p>
      </dsp:txBody>
      <dsp:txXfrm>
        <a:off x="5351088" y="0"/>
        <a:ext cx="2487699" cy="1305401"/>
      </dsp:txXfrm>
    </dsp:sp>
    <dsp:sp modelId="{A256011F-66ED-4CD7-BC8B-8B86C6C3ECDC}">
      <dsp:nvSpPr>
        <dsp:cNvPr id="0" name=""/>
        <dsp:cNvSpPr/>
      </dsp:nvSpPr>
      <dsp:spPr>
        <a:xfrm>
          <a:off x="5599858" y="1305773"/>
          <a:ext cx="1990159" cy="854863"/>
        </a:xfrm>
        <a:prstGeom prst="roundRect">
          <a:avLst>
            <a:gd name="adj" fmla="val 10000"/>
          </a:avLst>
        </a:prstGeom>
        <a:solidFill>
          <a:srgbClr val="4617B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Operations</a:t>
          </a:r>
        </a:p>
      </dsp:txBody>
      <dsp:txXfrm>
        <a:off x="5624896" y="1330811"/>
        <a:ext cx="1940083" cy="804787"/>
      </dsp:txXfrm>
    </dsp:sp>
    <dsp:sp modelId="{446E9C36-BCAE-4CE7-AE93-AD48785C5FB4}">
      <dsp:nvSpPr>
        <dsp:cNvPr id="0" name=""/>
        <dsp:cNvSpPr/>
      </dsp:nvSpPr>
      <dsp:spPr>
        <a:xfrm>
          <a:off x="5599858" y="2292154"/>
          <a:ext cx="1990159" cy="854863"/>
        </a:xfrm>
        <a:prstGeom prst="roundRect">
          <a:avLst>
            <a:gd name="adj" fmla="val 10000"/>
          </a:avLst>
        </a:prstGeom>
        <a:solidFill>
          <a:srgbClr val="4617B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Programs</a:t>
          </a:r>
        </a:p>
      </dsp:txBody>
      <dsp:txXfrm>
        <a:off x="5624896" y="2317192"/>
        <a:ext cx="1940083" cy="804787"/>
      </dsp:txXfrm>
    </dsp:sp>
    <dsp:sp modelId="{FDF35927-3002-4C06-AB25-931E4A1D3C45}">
      <dsp:nvSpPr>
        <dsp:cNvPr id="0" name=""/>
        <dsp:cNvSpPr/>
      </dsp:nvSpPr>
      <dsp:spPr>
        <a:xfrm>
          <a:off x="5599858" y="3278535"/>
          <a:ext cx="1990159" cy="854863"/>
        </a:xfrm>
        <a:prstGeom prst="roundRect">
          <a:avLst>
            <a:gd name="adj" fmla="val 10000"/>
          </a:avLst>
        </a:prstGeom>
        <a:solidFill>
          <a:srgbClr val="4617B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Membership</a:t>
          </a:r>
        </a:p>
      </dsp:txBody>
      <dsp:txXfrm>
        <a:off x="5624896" y="3303573"/>
        <a:ext cx="1940083" cy="804787"/>
      </dsp:txXfrm>
    </dsp:sp>
    <dsp:sp modelId="{C63D3C9E-DE07-434E-95AA-A467F819B102}">
      <dsp:nvSpPr>
        <dsp:cNvPr id="0" name=""/>
        <dsp:cNvSpPr/>
      </dsp:nvSpPr>
      <dsp:spPr>
        <a:xfrm>
          <a:off x="8025365" y="0"/>
          <a:ext cx="2487699" cy="4351338"/>
        </a:xfrm>
        <a:prstGeom prst="roundRect">
          <a:avLst>
            <a:gd name="adj" fmla="val 10000"/>
          </a:avLst>
        </a:prstGeom>
        <a:solidFill>
          <a:schemeClr val="bg1"/>
        </a:solidFill>
        <a:ln>
          <a:solidFill>
            <a:srgbClr val="FF610F"/>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Nominations &amp; Elections</a:t>
          </a:r>
        </a:p>
      </dsp:txBody>
      <dsp:txXfrm>
        <a:off x="8025365" y="0"/>
        <a:ext cx="2487699" cy="1305401"/>
      </dsp:txXfrm>
    </dsp:sp>
    <dsp:sp modelId="{8014C93C-802F-400A-B7BD-45F574CBDBB1}">
      <dsp:nvSpPr>
        <dsp:cNvPr id="0" name=""/>
        <dsp:cNvSpPr/>
      </dsp:nvSpPr>
      <dsp:spPr>
        <a:xfrm>
          <a:off x="8274135" y="1306676"/>
          <a:ext cx="1990159" cy="1311987"/>
        </a:xfrm>
        <a:prstGeom prst="roundRect">
          <a:avLst>
            <a:gd name="adj" fmla="val 10000"/>
          </a:avLst>
        </a:prstGeom>
        <a:solidFill>
          <a:srgbClr val="FF610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Past President</a:t>
          </a:r>
        </a:p>
      </dsp:txBody>
      <dsp:txXfrm>
        <a:off x="8312562" y="1345103"/>
        <a:ext cx="1913305" cy="1235133"/>
      </dsp:txXfrm>
    </dsp:sp>
    <dsp:sp modelId="{A0A91939-5622-4D3E-B943-5C15D7F2F13A}">
      <dsp:nvSpPr>
        <dsp:cNvPr id="0" name=""/>
        <dsp:cNvSpPr/>
      </dsp:nvSpPr>
      <dsp:spPr>
        <a:xfrm>
          <a:off x="8274135" y="2820508"/>
          <a:ext cx="1990159" cy="1311987"/>
        </a:xfrm>
        <a:prstGeom prst="roundRect">
          <a:avLst>
            <a:gd name="adj" fmla="val 10000"/>
          </a:avLst>
        </a:prstGeom>
        <a:solidFill>
          <a:srgbClr val="FF610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Operations</a:t>
          </a:r>
        </a:p>
      </dsp:txBody>
      <dsp:txXfrm>
        <a:off x="8312562" y="2858935"/>
        <a:ext cx="1913305" cy="12351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473DD-91F4-4697-99FE-960BB0A4447A}"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97F4A-EAE4-40A3-AD20-B065908EC76F}" type="slidenum">
              <a:rPr lang="en-US" smtClean="0"/>
              <a:t>‹#›</a:t>
            </a:fld>
            <a:endParaRPr lang="en-US"/>
          </a:p>
        </p:txBody>
      </p:sp>
    </p:spTree>
    <p:extLst>
      <p:ext uri="{BB962C8B-B14F-4D97-AF65-F5344CB8AC3E}">
        <p14:creationId xmlns:p14="http://schemas.microsoft.com/office/powerpoint/2010/main" val="286350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PMI requires chapters to have 3 board roles – President, Secretary, and Finance – which approximately correspond to CEO, COO, and CFO. Although the 2022 role delineation study has identified several possible roles and the key functions they support, these are the roles we must preserve at a minimum in order to retain chapter status. </a:t>
            </a:r>
          </a:p>
        </p:txBody>
      </p:sp>
      <p:sp>
        <p:nvSpPr>
          <p:cNvPr id="4" name="Slide Number Placeholder 3"/>
          <p:cNvSpPr>
            <a:spLocks noGrp="1"/>
          </p:cNvSpPr>
          <p:nvPr>
            <p:ph type="sldNum" sz="quarter" idx="5"/>
          </p:nvPr>
        </p:nvSpPr>
        <p:spPr/>
        <p:txBody>
          <a:bodyPr/>
          <a:lstStyle/>
          <a:p>
            <a:fld id="{004C9A61-B81F-46E0-8377-592B18772B72}" type="slidenum">
              <a:rPr lang="en-US" smtClean="0"/>
              <a:t>5</a:t>
            </a:fld>
            <a:endParaRPr lang="en-US"/>
          </a:p>
        </p:txBody>
      </p:sp>
    </p:spTree>
    <p:extLst>
      <p:ext uri="{BB962C8B-B14F-4D97-AF65-F5344CB8AC3E}">
        <p14:creationId xmlns:p14="http://schemas.microsoft.com/office/powerpoint/2010/main" val="358613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proposals to amend or improve the current governance structure have included expanding the directorate and/or including a president elect. However, any such change would necessitate a bylaws amendment which needs to be ratified through a majority vote of the membership. To ensure optimal transparency, efficiency, and enhanced services, the current board should conduct an inventory of current talent and strategically realign the chapter’s governance structure to its purported mission. </a:t>
            </a:r>
          </a:p>
        </p:txBody>
      </p:sp>
      <p:sp>
        <p:nvSpPr>
          <p:cNvPr id="4" name="Slide Number Placeholder 3"/>
          <p:cNvSpPr>
            <a:spLocks noGrp="1"/>
          </p:cNvSpPr>
          <p:nvPr>
            <p:ph type="sldNum" sz="quarter" idx="5"/>
          </p:nvPr>
        </p:nvSpPr>
        <p:spPr/>
        <p:txBody>
          <a:bodyPr/>
          <a:lstStyle/>
          <a:p>
            <a:fld id="{004C9A61-B81F-46E0-8377-592B18772B72}" type="slidenum">
              <a:rPr lang="en-US" smtClean="0"/>
              <a:t>6</a:t>
            </a:fld>
            <a:endParaRPr lang="en-US"/>
          </a:p>
        </p:txBody>
      </p:sp>
    </p:spTree>
    <p:extLst>
      <p:ext uri="{BB962C8B-B14F-4D97-AF65-F5344CB8AC3E}">
        <p14:creationId xmlns:p14="http://schemas.microsoft.com/office/powerpoint/2010/main" val="222923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approach is to adopt an integrated services approach to governance wherein the voting board members are designated by primary function, but value is derived from volunteer participating in standing committees. The bylaws could identify core functions that must be maintained through the memorialization of standing committees while allowing for the formation and dissolution of ad hoc committees. This would provide the dual benefit of prescriptive governance – requiring transparency and accountability for voting board members – and decentralized influence – allowing active volunteers and directors to make key decisions through delegated authority. Essentially, this would </a:t>
            </a:r>
            <a:r>
              <a:rPr lang="en-US" dirty="0" err="1"/>
              <a:t>projectize</a:t>
            </a:r>
            <a:r>
              <a:rPr lang="en-US" dirty="0"/>
              <a:t> the chapter’s key service functions while preserving stable operations. </a:t>
            </a:r>
          </a:p>
        </p:txBody>
      </p:sp>
      <p:sp>
        <p:nvSpPr>
          <p:cNvPr id="4" name="Slide Number Placeholder 3"/>
          <p:cNvSpPr>
            <a:spLocks noGrp="1"/>
          </p:cNvSpPr>
          <p:nvPr>
            <p:ph type="sldNum" sz="quarter" idx="5"/>
          </p:nvPr>
        </p:nvSpPr>
        <p:spPr/>
        <p:txBody>
          <a:bodyPr/>
          <a:lstStyle/>
          <a:p>
            <a:fld id="{004C9A61-B81F-46E0-8377-592B18772B72}" type="slidenum">
              <a:rPr lang="en-US" smtClean="0"/>
              <a:t>7</a:t>
            </a:fld>
            <a:endParaRPr lang="en-US"/>
          </a:p>
        </p:txBody>
      </p:sp>
    </p:spTree>
    <p:extLst>
      <p:ext uri="{BB962C8B-B14F-4D97-AF65-F5344CB8AC3E}">
        <p14:creationId xmlns:p14="http://schemas.microsoft.com/office/powerpoint/2010/main" val="299899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governance structure would include 7 voting board members, selected from active membership through elections, and allow for each VP to staff their area of responsibility using an acuity-based model for directors that could expand and contract with chapter initiatives, volunteer capacity/willingness, and membership engagement. The key executive roles – CEO, CFO, COO – are retained, and the existing board is consolidated into functions according expected services. A smaller cohort of voting members enables more streamlined decision-making while clauses in the bylaws which allow for membership petitions and other protections could easily be strengthened to ensure leadership accountability. </a:t>
            </a:r>
          </a:p>
        </p:txBody>
      </p:sp>
      <p:sp>
        <p:nvSpPr>
          <p:cNvPr id="4" name="Slide Number Placeholder 3"/>
          <p:cNvSpPr>
            <a:spLocks noGrp="1"/>
          </p:cNvSpPr>
          <p:nvPr>
            <p:ph type="sldNum" sz="quarter" idx="5"/>
          </p:nvPr>
        </p:nvSpPr>
        <p:spPr/>
        <p:txBody>
          <a:bodyPr/>
          <a:lstStyle/>
          <a:p>
            <a:fld id="{004C9A61-B81F-46E0-8377-592B18772B72}" type="slidenum">
              <a:rPr lang="en-US" smtClean="0"/>
              <a:t>8</a:t>
            </a:fld>
            <a:endParaRPr lang="en-US"/>
          </a:p>
        </p:txBody>
      </p:sp>
    </p:spTree>
    <p:extLst>
      <p:ext uri="{BB962C8B-B14F-4D97-AF65-F5344CB8AC3E}">
        <p14:creationId xmlns:p14="http://schemas.microsoft.com/office/powerpoint/2010/main" val="314654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development of standing committees would ensure a dedicated leader is assigned to each primary function while giving an opportunity for volunteers to only work on projects or work that they would enjoy. The current bylaws allow the president to join any committee except for the nominations committee and this mechanism would be retained. Administration could focus on compliance requirements – annual plan, charter renewal, budget development. Chapter events could braid the existing services of VP Professional Development and Programs to provide a more streamlined programming calendar while incorporating certification and membership outreach strategies. Volunteers &amp; Recognition could focus on the chapter communications and volunteer development. Nominations and elections could ensure an independent oversight of the chapter’s succession planning as well as provide consultation as needed. </a:t>
            </a:r>
          </a:p>
        </p:txBody>
      </p:sp>
      <p:sp>
        <p:nvSpPr>
          <p:cNvPr id="4" name="Slide Number Placeholder 3"/>
          <p:cNvSpPr>
            <a:spLocks noGrp="1"/>
          </p:cNvSpPr>
          <p:nvPr>
            <p:ph type="sldNum" sz="quarter" idx="5"/>
          </p:nvPr>
        </p:nvSpPr>
        <p:spPr/>
        <p:txBody>
          <a:bodyPr/>
          <a:lstStyle/>
          <a:p>
            <a:fld id="{004C9A61-B81F-46E0-8377-592B18772B72}" type="slidenum">
              <a:rPr lang="en-US" smtClean="0"/>
              <a:t>9</a:t>
            </a:fld>
            <a:endParaRPr lang="en-US"/>
          </a:p>
        </p:txBody>
      </p:sp>
    </p:spTree>
    <p:extLst>
      <p:ext uri="{BB962C8B-B14F-4D97-AF65-F5344CB8AC3E}">
        <p14:creationId xmlns:p14="http://schemas.microsoft.com/office/powerpoint/2010/main" val="32268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4E45-33F7-9405-565C-B3D18A3CF6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C400D-41D9-D015-ED49-83C4821F0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E22C96-F906-7A74-1993-6CDD78C4D4F4}"/>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5" name="Footer Placeholder 4">
            <a:extLst>
              <a:ext uri="{FF2B5EF4-FFF2-40B4-BE49-F238E27FC236}">
                <a16:creationId xmlns:a16="http://schemas.microsoft.com/office/drawing/2014/main" id="{FE80C3DA-F747-588C-52D3-2BE914C5D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8F1AC-2572-1747-94DE-5B3421D854E0}"/>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170615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3025-B79B-CC51-1F7C-FAA5A1500E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088306-178F-A132-228E-E60B5BE3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BAEEE-4968-7776-3A9B-F14E960415BB}"/>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5" name="Footer Placeholder 4">
            <a:extLst>
              <a:ext uri="{FF2B5EF4-FFF2-40B4-BE49-F238E27FC236}">
                <a16:creationId xmlns:a16="http://schemas.microsoft.com/office/drawing/2014/main" id="{69035483-7935-2FB0-1492-EE2CE12E5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69303-FDA9-F02C-5670-50FC0F7803D9}"/>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43808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BDD39-2485-BD56-D442-E50A09A15C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F5F8E2-7494-5C46-61F3-AFD08E4E94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18C48-F28C-CE19-2FEB-A01370672D7C}"/>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5" name="Footer Placeholder 4">
            <a:extLst>
              <a:ext uri="{FF2B5EF4-FFF2-40B4-BE49-F238E27FC236}">
                <a16:creationId xmlns:a16="http://schemas.microsoft.com/office/drawing/2014/main" id="{41F9AFCB-5472-3C97-1E1B-E491015F0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C8FCC-823A-60F9-C1FA-2E692D6DCC0F}"/>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77079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A355-8435-18ED-1E86-C4853B2E22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FD588-D06D-48C5-DB7D-095978D190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45AFB-2CF1-BBDA-3820-BB86B8D79CED}"/>
              </a:ext>
            </a:extLst>
          </p:cNvPr>
          <p:cNvSpPr>
            <a:spLocks noGrp="1"/>
          </p:cNvSpPr>
          <p:nvPr>
            <p:ph type="dt" sz="half" idx="10"/>
          </p:nvPr>
        </p:nvSpPr>
        <p:spPr/>
        <p:txBody>
          <a:bodyPr/>
          <a:lstStyle/>
          <a:p>
            <a:fld id="{CB829A52-E599-4E63-96CA-E97C5CB2314C}" type="datetimeFigureOut">
              <a:rPr lang="en-US" smtClean="0"/>
              <a:t>7/10/2025</a:t>
            </a:fld>
            <a:endParaRPr lang="en-US"/>
          </a:p>
        </p:txBody>
      </p:sp>
      <p:sp>
        <p:nvSpPr>
          <p:cNvPr id="5" name="Footer Placeholder 4">
            <a:extLst>
              <a:ext uri="{FF2B5EF4-FFF2-40B4-BE49-F238E27FC236}">
                <a16:creationId xmlns:a16="http://schemas.microsoft.com/office/drawing/2014/main" id="{E9844471-9207-3C63-3C44-35B73CE95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CAF4E-EBBC-5F33-3BCC-C840CFA408D0}"/>
              </a:ext>
            </a:extLst>
          </p:cNvPr>
          <p:cNvSpPr>
            <a:spLocks noGrp="1"/>
          </p:cNvSpPr>
          <p:nvPr>
            <p:ph type="sldNum" sz="quarter" idx="12"/>
          </p:nvPr>
        </p:nvSpPr>
        <p:spPr/>
        <p:txBody>
          <a:bodyPr/>
          <a:lstStyle/>
          <a:p>
            <a:fld id="{63C583A2-F572-45FC-9F23-E8826942AEBA}" type="slidenum">
              <a:rPr lang="en-US" smtClean="0"/>
              <a:t>‹#›</a:t>
            </a:fld>
            <a:endParaRPr lang="en-US"/>
          </a:p>
        </p:txBody>
      </p:sp>
    </p:spTree>
    <p:extLst>
      <p:ext uri="{BB962C8B-B14F-4D97-AF65-F5344CB8AC3E}">
        <p14:creationId xmlns:p14="http://schemas.microsoft.com/office/powerpoint/2010/main" val="208031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CF06-0B97-60E1-72AC-F63651C75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E87D7A-0149-2CF3-4A9C-CE6B7068DC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D8BF5-5EA7-AB02-50DF-B272B3AED49A}"/>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5" name="Footer Placeholder 4">
            <a:extLst>
              <a:ext uri="{FF2B5EF4-FFF2-40B4-BE49-F238E27FC236}">
                <a16:creationId xmlns:a16="http://schemas.microsoft.com/office/drawing/2014/main" id="{A360C366-B794-CAF7-3BFD-6F8E73FF3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C1E4D-8E7E-E604-E3CD-E37F84CB96E1}"/>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93949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E4D2-BEA9-444D-1173-B42CF219C1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201612-24CD-029B-F5E2-4B2098898C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1C101F-A8BA-C0BC-A4CC-A9578D16C76B}"/>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5" name="Footer Placeholder 4">
            <a:extLst>
              <a:ext uri="{FF2B5EF4-FFF2-40B4-BE49-F238E27FC236}">
                <a16:creationId xmlns:a16="http://schemas.microsoft.com/office/drawing/2014/main" id="{89B2445B-6E69-41A0-AAAF-C7EB4A5EC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1055E-5E42-F0D3-B1F6-41DCBEBB0C2D}"/>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100281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2B35-C39A-07D3-AC0D-649B40C47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4FC77-6CC6-5F76-B1A9-B6CA785FB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E0637-F7E0-399E-0F14-3BC609B845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303413-E51C-CAA4-018F-A9CCA328A91F}"/>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6" name="Footer Placeholder 5">
            <a:extLst>
              <a:ext uri="{FF2B5EF4-FFF2-40B4-BE49-F238E27FC236}">
                <a16:creationId xmlns:a16="http://schemas.microsoft.com/office/drawing/2014/main" id="{F4FB4E6A-6723-C369-50D0-2D51784D5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D3B8E-D0CE-319E-5AA9-A07EC86D549A}"/>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91109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ED8F-A088-0ABC-1692-95A0848FDF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279470-540F-F8CD-8382-93AD5B18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3A93B2-F347-E676-8A6D-EDA66F5F7A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03CEA-4CF8-ED90-18C5-5138205B3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A6284-0E99-AABB-902E-B698C23B5D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DEF23A-8BEA-EE21-97A1-98F8D7012046}"/>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8" name="Footer Placeholder 7">
            <a:extLst>
              <a:ext uri="{FF2B5EF4-FFF2-40B4-BE49-F238E27FC236}">
                <a16:creationId xmlns:a16="http://schemas.microsoft.com/office/drawing/2014/main" id="{EFCB9066-3F7F-D677-CC7D-758ECBE401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F3D557-801B-14C8-3548-40F52819CA2E}"/>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160692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B355-7982-3AA1-987A-2AC14793A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C46239-91E5-F542-A882-D0FD646CA296}"/>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4" name="Footer Placeholder 3">
            <a:extLst>
              <a:ext uri="{FF2B5EF4-FFF2-40B4-BE49-F238E27FC236}">
                <a16:creationId xmlns:a16="http://schemas.microsoft.com/office/drawing/2014/main" id="{70024F56-C245-4849-9035-62C3B25E7F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67626A-0E32-9AB3-9E88-81D9D16609FA}"/>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303539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EF528-7B81-2D28-B07B-43AFB2ABAF54}"/>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3" name="Footer Placeholder 2">
            <a:extLst>
              <a:ext uri="{FF2B5EF4-FFF2-40B4-BE49-F238E27FC236}">
                <a16:creationId xmlns:a16="http://schemas.microsoft.com/office/drawing/2014/main" id="{140F5226-B7B5-34D5-1CF3-9CB8F8916E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EFDEC6-8A73-0FF7-5D40-420A5B9DFAEB}"/>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81433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1516-B543-D2AA-8C3D-A812A817C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698305-EB1C-654F-7C66-F6265FB6B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E96EA1-C99D-7295-E341-096035B43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1E302-A455-2062-8D11-38F6901292D0}"/>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6" name="Footer Placeholder 5">
            <a:extLst>
              <a:ext uri="{FF2B5EF4-FFF2-40B4-BE49-F238E27FC236}">
                <a16:creationId xmlns:a16="http://schemas.microsoft.com/office/drawing/2014/main" id="{65395865-AE18-1A35-1913-2DF05DB09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E7C02-5B4E-B0EB-2218-36892338E01D}"/>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251268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D43A-1C5D-3A24-F263-E8793FC2E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90E0DB-A3ED-2944-88AD-83C15E909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DD3CEE-CC55-CB3F-FCFA-DA7D9800C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FD4A7-2731-E882-AAB1-FF735C7F1A97}"/>
              </a:ext>
            </a:extLst>
          </p:cNvPr>
          <p:cNvSpPr>
            <a:spLocks noGrp="1"/>
          </p:cNvSpPr>
          <p:nvPr>
            <p:ph type="dt" sz="half" idx="10"/>
          </p:nvPr>
        </p:nvSpPr>
        <p:spPr/>
        <p:txBody>
          <a:bodyPr/>
          <a:lstStyle/>
          <a:p>
            <a:fld id="{E9BA69C2-F489-4CB9-9C75-B9EE9531CB8B}" type="datetimeFigureOut">
              <a:rPr lang="en-US" smtClean="0"/>
              <a:t>7/10/2025</a:t>
            </a:fld>
            <a:endParaRPr lang="en-US"/>
          </a:p>
        </p:txBody>
      </p:sp>
      <p:sp>
        <p:nvSpPr>
          <p:cNvPr id="6" name="Footer Placeholder 5">
            <a:extLst>
              <a:ext uri="{FF2B5EF4-FFF2-40B4-BE49-F238E27FC236}">
                <a16:creationId xmlns:a16="http://schemas.microsoft.com/office/drawing/2014/main" id="{8F3AE845-1EE4-4524-C902-8BE0981CC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38944-5C5B-5375-43CC-943B7B62C21F}"/>
              </a:ext>
            </a:extLst>
          </p:cNvPr>
          <p:cNvSpPr>
            <a:spLocks noGrp="1"/>
          </p:cNvSpPr>
          <p:nvPr>
            <p:ph type="sldNum" sz="quarter" idx="12"/>
          </p:nvPr>
        </p:nvSpPr>
        <p:spPr/>
        <p:txBody>
          <a:bodyPr/>
          <a:lstStyle/>
          <a:p>
            <a:fld id="{40701E82-AD20-4582-A72C-E0E3D53CF16A}" type="slidenum">
              <a:rPr lang="en-US" smtClean="0"/>
              <a:t>‹#›</a:t>
            </a:fld>
            <a:endParaRPr lang="en-US"/>
          </a:p>
        </p:txBody>
      </p:sp>
    </p:spTree>
    <p:extLst>
      <p:ext uri="{BB962C8B-B14F-4D97-AF65-F5344CB8AC3E}">
        <p14:creationId xmlns:p14="http://schemas.microsoft.com/office/powerpoint/2010/main" val="40579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52636-CFEF-3328-E497-7169DAEAC3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AE9CC8-FC42-23E1-7F28-DC9F3E24B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0E10B-C2AD-0AED-90A9-5C00537D2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BA69C2-F489-4CB9-9C75-B9EE9531CB8B}" type="datetimeFigureOut">
              <a:rPr lang="en-US" smtClean="0"/>
              <a:t>7/10/2025</a:t>
            </a:fld>
            <a:endParaRPr lang="en-US"/>
          </a:p>
        </p:txBody>
      </p:sp>
      <p:sp>
        <p:nvSpPr>
          <p:cNvPr id="5" name="Footer Placeholder 4">
            <a:extLst>
              <a:ext uri="{FF2B5EF4-FFF2-40B4-BE49-F238E27FC236}">
                <a16:creationId xmlns:a16="http://schemas.microsoft.com/office/drawing/2014/main" id="{A1A9D5D7-81FF-654C-86A2-7D713E45A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87C53FC-71FE-51EF-C682-367095B8A9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701E82-AD20-4582-A72C-E0E3D53CF16A}" type="slidenum">
              <a:rPr lang="en-US" smtClean="0"/>
              <a:t>‹#›</a:t>
            </a:fld>
            <a:endParaRPr lang="en-US"/>
          </a:p>
        </p:txBody>
      </p:sp>
    </p:spTree>
    <p:extLst>
      <p:ext uri="{BB962C8B-B14F-4D97-AF65-F5344CB8AC3E}">
        <p14:creationId xmlns:p14="http://schemas.microsoft.com/office/powerpoint/2010/main" val="3652601057"/>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51" r:id="rId3"/>
    <p:sldLayoutId id="2147483652" r:id="rId4"/>
    <p:sldLayoutId id="214748366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5C897-1798-37D3-5245-D8A6EC5B0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213C70-1693-0AAC-3076-6CF64DF61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A5729-B741-B870-9FCC-295744825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829A52-E599-4E63-96CA-E97C5CB2314C}" type="datetimeFigureOut">
              <a:rPr lang="en-US" smtClean="0"/>
              <a:t>7/10/2025</a:t>
            </a:fld>
            <a:endParaRPr lang="en-US"/>
          </a:p>
        </p:txBody>
      </p:sp>
      <p:sp>
        <p:nvSpPr>
          <p:cNvPr id="5" name="Footer Placeholder 4">
            <a:extLst>
              <a:ext uri="{FF2B5EF4-FFF2-40B4-BE49-F238E27FC236}">
                <a16:creationId xmlns:a16="http://schemas.microsoft.com/office/drawing/2014/main" id="{E9B3C8C7-572A-57D9-A423-9E42E1EE92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1291FBE-0C65-7F42-94AB-35F756AE3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C583A2-F572-45FC-9F23-E8826942AEBA}" type="slidenum">
              <a:rPr lang="en-US" smtClean="0"/>
              <a:t>‹#›</a:t>
            </a:fld>
            <a:endParaRPr lang="en-US"/>
          </a:p>
        </p:txBody>
      </p:sp>
    </p:spTree>
    <p:extLst>
      <p:ext uri="{BB962C8B-B14F-4D97-AF65-F5344CB8AC3E}">
        <p14:creationId xmlns:p14="http://schemas.microsoft.com/office/powerpoint/2010/main" val="32553203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nneliese.Mondorf@etpmi.org" TargetMode="External"/><Relationship Id="rId2" Type="http://schemas.openxmlformats.org/officeDocument/2006/relationships/hyperlink" Target="mailto:David.Olds@etpmi.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FA3EBD-230B-C2C4-2C21-C17BC260E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A1C80-A469-3B7D-A6AC-F78DB252F4B2}"/>
              </a:ext>
            </a:extLst>
          </p:cNvPr>
          <p:cNvSpPr>
            <a:spLocks noGrp="1"/>
          </p:cNvSpPr>
          <p:nvPr>
            <p:ph type="ctrTitle"/>
          </p:nvPr>
        </p:nvSpPr>
        <p:spPr>
          <a:xfrm>
            <a:off x="1434623" y="2499306"/>
            <a:ext cx="9144000" cy="990918"/>
          </a:xfrm>
          <a:solidFill>
            <a:schemeClr val="bg1">
              <a:alpha val="78000"/>
            </a:schemeClr>
          </a:solidFill>
        </p:spPr>
        <p:txBody>
          <a:bodyPr/>
          <a:lstStyle/>
          <a:p>
            <a:r>
              <a:rPr lang="en-US" dirty="0"/>
              <a:t>2026 Bylaws Ratification</a:t>
            </a:r>
          </a:p>
        </p:txBody>
      </p:sp>
      <p:sp>
        <p:nvSpPr>
          <p:cNvPr id="3" name="Subtitle 2">
            <a:extLst>
              <a:ext uri="{FF2B5EF4-FFF2-40B4-BE49-F238E27FC236}">
                <a16:creationId xmlns:a16="http://schemas.microsoft.com/office/drawing/2014/main" id="{6C515D7B-60D3-160F-F65B-1AE027C44267}"/>
              </a:ext>
            </a:extLst>
          </p:cNvPr>
          <p:cNvSpPr>
            <a:spLocks noGrp="1"/>
          </p:cNvSpPr>
          <p:nvPr>
            <p:ph type="subTitle" idx="1"/>
          </p:nvPr>
        </p:nvSpPr>
        <p:spPr>
          <a:xfrm>
            <a:off x="1524000" y="3490224"/>
            <a:ext cx="9144000" cy="990918"/>
          </a:xfrm>
          <a:solidFill>
            <a:srgbClr val="FFFFFF">
              <a:alpha val="65098"/>
            </a:srgbClr>
          </a:solidFill>
        </p:spPr>
        <p:txBody>
          <a:bodyPr/>
          <a:lstStyle/>
          <a:p>
            <a:r>
              <a:rPr lang="en-US" b="1" dirty="0"/>
              <a:t>Membership Update on Key Changes </a:t>
            </a:r>
          </a:p>
        </p:txBody>
      </p:sp>
      <p:pic>
        <p:nvPicPr>
          <p:cNvPr id="4" name="Picture 3">
            <a:extLst>
              <a:ext uri="{FF2B5EF4-FFF2-40B4-BE49-F238E27FC236}">
                <a16:creationId xmlns:a16="http://schemas.microsoft.com/office/drawing/2014/main" id="{416C109D-30FE-5821-F01D-BF0F3E363CA1}"/>
              </a:ext>
            </a:extLst>
          </p:cNvPr>
          <p:cNvPicPr>
            <a:picLocks noChangeAspect="1"/>
          </p:cNvPicPr>
          <p:nvPr/>
        </p:nvPicPr>
        <p:blipFill>
          <a:blip r:embed="rId2"/>
          <a:stretch>
            <a:fillRect/>
          </a:stretch>
        </p:blipFill>
        <p:spPr>
          <a:xfrm>
            <a:off x="311929" y="406099"/>
            <a:ext cx="3038095" cy="990476"/>
          </a:xfrm>
          <a:prstGeom prst="rect">
            <a:avLst/>
          </a:prstGeom>
        </p:spPr>
      </p:pic>
    </p:spTree>
    <p:extLst>
      <p:ext uri="{BB962C8B-B14F-4D97-AF65-F5344CB8AC3E}">
        <p14:creationId xmlns:p14="http://schemas.microsoft.com/office/powerpoint/2010/main" val="234699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0E892-1CE1-CE40-F8CF-BB366F090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360C7-7AB8-4A27-5E1A-776F99AD2A93}"/>
              </a:ext>
            </a:extLst>
          </p:cNvPr>
          <p:cNvSpPr>
            <a:spLocks noGrp="1"/>
          </p:cNvSpPr>
          <p:nvPr>
            <p:ph type="title"/>
          </p:nvPr>
        </p:nvSpPr>
        <p:spPr/>
        <p:txBody>
          <a:bodyPr/>
          <a:lstStyle/>
          <a:p>
            <a:r>
              <a:rPr lang="en-US" dirty="0"/>
              <a:t>Branching Model </a:t>
            </a:r>
          </a:p>
        </p:txBody>
      </p:sp>
      <p:sp>
        <p:nvSpPr>
          <p:cNvPr id="8" name="Content Placeholder 7">
            <a:extLst>
              <a:ext uri="{FF2B5EF4-FFF2-40B4-BE49-F238E27FC236}">
                <a16:creationId xmlns:a16="http://schemas.microsoft.com/office/drawing/2014/main" id="{0261C51C-B766-CEB1-6F35-90AD4BB0D9D5}"/>
              </a:ext>
            </a:extLst>
          </p:cNvPr>
          <p:cNvSpPr>
            <a:spLocks noGrp="1"/>
          </p:cNvSpPr>
          <p:nvPr>
            <p:ph idx="1"/>
          </p:nvPr>
        </p:nvSpPr>
        <p:spPr/>
        <p:txBody>
          <a:bodyPr/>
          <a:lstStyle/>
          <a:p>
            <a:r>
              <a:rPr lang="en-US" dirty="0"/>
              <a:t>Recognizes the challenges of serving a large geographic area</a:t>
            </a:r>
          </a:p>
          <a:p>
            <a:r>
              <a:rPr lang="en-US" dirty="0"/>
              <a:t>Enables the creation of a Chapter Branch within ETPMI </a:t>
            </a:r>
          </a:p>
          <a:p>
            <a:r>
              <a:rPr lang="en-US" dirty="0"/>
              <a:t>Establishes guidance for Chapter Branches, including funding and leadership </a:t>
            </a:r>
          </a:p>
          <a:p>
            <a:endParaRPr lang="en-US" dirty="0"/>
          </a:p>
        </p:txBody>
      </p:sp>
      <p:grpSp>
        <p:nvGrpSpPr>
          <p:cNvPr id="5" name="Group 4">
            <a:extLst>
              <a:ext uri="{FF2B5EF4-FFF2-40B4-BE49-F238E27FC236}">
                <a16:creationId xmlns:a16="http://schemas.microsoft.com/office/drawing/2014/main" id="{541E042F-B104-1093-403E-30E9D140B102}"/>
              </a:ext>
            </a:extLst>
          </p:cNvPr>
          <p:cNvGrpSpPr/>
          <p:nvPr/>
        </p:nvGrpSpPr>
        <p:grpSpPr>
          <a:xfrm>
            <a:off x="0" y="4951460"/>
            <a:ext cx="6858000" cy="1984917"/>
            <a:chOff x="5334000" y="4873082"/>
            <a:chExt cx="6858000" cy="1984917"/>
          </a:xfrm>
        </p:grpSpPr>
        <p:pic>
          <p:nvPicPr>
            <p:cNvPr id="6" name="Picture 5">
              <a:extLst>
                <a:ext uri="{FF2B5EF4-FFF2-40B4-BE49-F238E27FC236}">
                  <a16:creationId xmlns:a16="http://schemas.microsoft.com/office/drawing/2014/main" id="{4FA77E0F-062B-A08F-B5A7-ABA0EB33C989}"/>
                </a:ext>
              </a:extLst>
            </p:cNvPr>
            <p:cNvPicPr>
              <a:picLocks noChangeAspect="1"/>
            </p:cNvPicPr>
            <p:nvPr/>
          </p:nvPicPr>
          <p:blipFill>
            <a:blip r:embed="rId2"/>
            <a:srcRect t="36612" b="34445"/>
            <a:stretch/>
          </p:blipFill>
          <p:spPr>
            <a:xfrm>
              <a:off x="5334000" y="4873082"/>
              <a:ext cx="6858000" cy="1984917"/>
            </a:xfrm>
            <a:prstGeom prst="rect">
              <a:avLst/>
            </a:prstGeom>
          </p:spPr>
        </p:pic>
        <p:pic>
          <p:nvPicPr>
            <p:cNvPr id="9" name="Picture 8" descr="A group of stars in a circle&#10;&#10;AI-generated content may be incorrect.">
              <a:extLst>
                <a:ext uri="{FF2B5EF4-FFF2-40B4-BE49-F238E27FC236}">
                  <a16:creationId xmlns:a16="http://schemas.microsoft.com/office/drawing/2014/main" id="{BD664F5B-7A79-EB1F-0F72-4B2C0050E113}"/>
                </a:ext>
              </a:extLst>
            </p:cNvPr>
            <p:cNvPicPr>
              <a:picLocks noChangeAspect="1"/>
            </p:cNvPicPr>
            <p:nvPr/>
          </p:nvPicPr>
          <p:blipFill>
            <a:blip r:embed="rId3"/>
            <a:srcRect l="18021" t="16690" r="16612" b="17398"/>
            <a:stretch/>
          </p:blipFill>
          <p:spPr>
            <a:xfrm flipH="1">
              <a:off x="9762996" y="5330283"/>
              <a:ext cx="618490" cy="623656"/>
            </a:xfrm>
            <a:prstGeom prst="rect">
              <a:avLst/>
            </a:prstGeom>
          </p:spPr>
        </p:pic>
      </p:grpSp>
    </p:spTree>
    <p:extLst>
      <p:ext uri="{BB962C8B-B14F-4D97-AF65-F5344CB8AC3E}">
        <p14:creationId xmlns:p14="http://schemas.microsoft.com/office/powerpoint/2010/main" val="118745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30781-A276-6EE6-F252-A9A15567586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2509631-B043-84B8-3F5A-BBA2C1DFD7CA}"/>
              </a:ext>
            </a:extLst>
          </p:cNvPr>
          <p:cNvPicPr>
            <a:picLocks noChangeAspect="1"/>
          </p:cNvPicPr>
          <p:nvPr/>
        </p:nvPicPr>
        <p:blipFill>
          <a:blip r:embed="rId2"/>
          <a:srcRect r="5138" b="9361"/>
          <a:stretch/>
        </p:blipFill>
        <p:spPr>
          <a:xfrm>
            <a:off x="7271825" y="3676333"/>
            <a:ext cx="4994910" cy="3181667"/>
          </a:xfrm>
          <a:prstGeom prst="rect">
            <a:avLst/>
          </a:prstGeom>
        </p:spPr>
      </p:pic>
      <p:sp>
        <p:nvSpPr>
          <p:cNvPr id="2" name="Title 1">
            <a:extLst>
              <a:ext uri="{FF2B5EF4-FFF2-40B4-BE49-F238E27FC236}">
                <a16:creationId xmlns:a16="http://schemas.microsoft.com/office/drawing/2014/main" id="{62549D37-29F2-261E-07A2-2748FE393D58}"/>
              </a:ext>
            </a:extLst>
          </p:cNvPr>
          <p:cNvSpPr>
            <a:spLocks noGrp="1"/>
          </p:cNvSpPr>
          <p:nvPr>
            <p:ph type="title"/>
          </p:nvPr>
        </p:nvSpPr>
        <p:spPr/>
        <p:txBody>
          <a:bodyPr/>
          <a:lstStyle/>
          <a:p>
            <a:r>
              <a:rPr lang="en-US" dirty="0"/>
              <a:t>Other Important Changes</a:t>
            </a:r>
          </a:p>
        </p:txBody>
      </p:sp>
      <p:sp>
        <p:nvSpPr>
          <p:cNvPr id="8" name="Content Placeholder 7">
            <a:extLst>
              <a:ext uri="{FF2B5EF4-FFF2-40B4-BE49-F238E27FC236}">
                <a16:creationId xmlns:a16="http://schemas.microsoft.com/office/drawing/2014/main" id="{480CE7E2-3919-0837-56BB-CA5BC133C1FE}"/>
              </a:ext>
            </a:extLst>
          </p:cNvPr>
          <p:cNvSpPr>
            <a:spLocks noGrp="1"/>
          </p:cNvSpPr>
          <p:nvPr>
            <p:ph idx="1"/>
          </p:nvPr>
        </p:nvSpPr>
        <p:spPr>
          <a:xfrm>
            <a:off x="838200" y="1718152"/>
            <a:ext cx="10515600" cy="4351338"/>
          </a:xfrm>
        </p:spPr>
        <p:txBody>
          <a:bodyPr/>
          <a:lstStyle/>
          <a:p>
            <a:r>
              <a:rPr lang="en-US" dirty="0"/>
              <a:t>Clarifies board succession and appointments to vacant roles</a:t>
            </a:r>
          </a:p>
          <a:p>
            <a:r>
              <a:rPr lang="en-US" dirty="0"/>
              <a:t>Requires chapter budget to be approved prior to new fiscal year, and establishes criteria for amendments, if needed</a:t>
            </a:r>
          </a:p>
          <a:p>
            <a:r>
              <a:rPr lang="en-US" dirty="0"/>
              <a:t>Adds a reporting expectation for the board to publish chapter finances to membership at least once a year</a:t>
            </a:r>
          </a:p>
          <a:p>
            <a:endParaRPr lang="en-US" dirty="0"/>
          </a:p>
          <a:p>
            <a:pPr marL="457200" lvl="1" indent="0">
              <a:buNone/>
            </a:pPr>
            <a:endParaRPr lang="en-US" dirty="0"/>
          </a:p>
        </p:txBody>
      </p:sp>
    </p:spTree>
    <p:extLst>
      <p:ext uri="{BB962C8B-B14F-4D97-AF65-F5344CB8AC3E}">
        <p14:creationId xmlns:p14="http://schemas.microsoft.com/office/powerpoint/2010/main" val="10372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82FE6-3677-4264-CE0A-EE1739628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76CEC-7562-9F6C-AE3C-6143CB0C6C9C}"/>
              </a:ext>
            </a:extLst>
          </p:cNvPr>
          <p:cNvSpPr>
            <a:spLocks noGrp="1"/>
          </p:cNvSpPr>
          <p:nvPr>
            <p:ph type="title"/>
          </p:nvPr>
        </p:nvSpPr>
        <p:spPr/>
        <p:txBody>
          <a:bodyPr/>
          <a:lstStyle/>
          <a:p>
            <a:r>
              <a:rPr lang="en-US" dirty="0"/>
              <a:t>Contact Information</a:t>
            </a:r>
          </a:p>
        </p:txBody>
      </p:sp>
      <p:sp>
        <p:nvSpPr>
          <p:cNvPr id="8" name="Content Placeholder 7">
            <a:extLst>
              <a:ext uri="{FF2B5EF4-FFF2-40B4-BE49-F238E27FC236}">
                <a16:creationId xmlns:a16="http://schemas.microsoft.com/office/drawing/2014/main" id="{12C085E7-E14F-83DD-D941-C77BC5BA8312}"/>
              </a:ext>
            </a:extLst>
          </p:cNvPr>
          <p:cNvSpPr>
            <a:spLocks noGrp="1"/>
          </p:cNvSpPr>
          <p:nvPr>
            <p:ph idx="1"/>
          </p:nvPr>
        </p:nvSpPr>
        <p:spPr>
          <a:xfrm>
            <a:off x="838200" y="1825625"/>
            <a:ext cx="11222736" cy="4351338"/>
          </a:xfrm>
        </p:spPr>
        <p:txBody>
          <a:bodyPr/>
          <a:lstStyle/>
          <a:p>
            <a:r>
              <a:rPr lang="en-US" dirty="0"/>
              <a:t>David Olds, ETPMI President, </a:t>
            </a:r>
            <a:r>
              <a:rPr lang="en-US" dirty="0">
                <a:hlinkClick r:id="rId2"/>
              </a:rPr>
              <a:t>David.Olds@etpmi.org</a:t>
            </a:r>
            <a:endParaRPr lang="en-US" dirty="0"/>
          </a:p>
          <a:p>
            <a:r>
              <a:rPr lang="en-US" dirty="0"/>
              <a:t>Anneliese Mondorf, VP Governance, </a:t>
            </a:r>
            <a:r>
              <a:rPr lang="en-US" dirty="0">
                <a:hlinkClick r:id="rId3"/>
              </a:rPr>
              <a:t>Anneliese.Mondorf@etpmi.org</a:t>
            </a:r>
            <a:endParaRPr lang="en-US" dirty="0"/>
          </a:p>
          <a:p>
            <a:endParaRPr lang="en-US" dirty="0"/>
          </a:p>
        </p:txBody>
      </p:sp>
      <p:pic>
        <p:nvPicPr>
          <p:cNvPr id="3" name="Picture 2">
            <a:extLst>
              <a:ext uri="{FF2B5EF4-FFF2-40B4-BE49-F238E27FC236}">
                <a16:creationId xmlns:a16="http://schemas.microsoft.com/office/drawing/2014/main" id="{DAAFACF7-3BC2-037A-6586-C735C380DA10}"/>
              </a:ext>
            </a:extLst>
          </p:cNvPr>
          <p:cNvPicPr>
            <a:picLocks noChangeAspect="1"/>
          </p:cNvPicPr>
          <p:nvPr/>
        </p:nvPicPr>
        <p:blipFill>
          <a:blip r:embed="rId4"/>
          <a:stretch>
            <a:fillRect/>
          </a:stretch>
        </p:blipFill>
        <p:spPr>
          <a:xfrm>
            <a:off x="298179" y="5624367"/>
            <a:ext cx="3038095" cy="990476"/>
          </a:xfrm>
          <a:prstGeom prst="rect">
            <a:avLst/>
          </a:prstGeom>
        </p:spPr>
      </p:pic>
    </p:spTree>
    <p:extLst>
      <p:ext uri="{BB962C8B-B14F-4D97-AF65-F5344CB8AC3E}">
        <p14:creationId xmlns:p14="http://schemas.microsoft.com/office/powerpoint/2010/main" val="243888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7878-25EF-6B01-B875-8A1F18B1D922}"/>
              </a:ext>
            </a:extLst>
          </p:cNvPr>
          <p:cNvSpPr>
            <a:spLocks noGrp="1"/>
          </p:cNvSpPr>
          <p:nvPr>
            <p:ph type="title"/>
          </p:nvPr>
        </p:nvSpPr>
        <p:spPr/>
        <p:txBody>
          <a:bodyPr/>
          <a:lstStyle/>
          <a:p>
            <a:r>
              <a:rPr lang="en-US" dirty="0"/>
              <a:t>Key Changes to 2026 Bylaws</a:t>
            </a:r>
          </a:p>
        </p:txBody>
      </p:sp>
      <p:graphicFrame>
        <p:nvGraphicFramePr>
          <p:cNvPr id="4" name="Content Placeholder 3">
            <a:extLst>
              <a:ext uri="{FF2B5EF4-FFF2-40B4-BE49-F238E27FC236}">
                <a16:creationId xmlns:a16="http://schemas.microsoft.com/office/drawing/2014/main" id="{6AD5DB81-ABA3-34B5-1E07-7158F2E966C8}"/>
              </a:ext>
            </a:extLst>
          </p:cNvPr>
          <p:cNvGraphicFramePr>
            <a:graphicFrameLocks noGrp="1"/>
          </p:cNvGraphicFramePr>
          <p:nvPr>
            <p:ph idx="1"/>
            <p:extLst>
              <p:ext uri="{D42A27DB-BD31-4B8C-83A1-F6EECF244321}">
                <p14:modId xmlns:p14="http://schemas.microsoft.com/office/powerpoint/2010/main" val="12764332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7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E0331-E6B4-F29E-1229-3CBF486D5C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731DCFF-0162-BECE-A4B0-C942497A3055}"/>
              </a:ext>
            </a:extLst>
          </p:cNvPr>
          <p:cNvPicPr>
            <a:picLocks noChangeAspect="1"/>
          </p:cNvPicPr>
          <p:nvPr/>
        </p:nvPicPr>
        <p:blipFill>
          <a:blip r:embed="rId2"/>
          <a:srcRect/>
          <a:stretch/>
        </p:blipFill>
        <p:spPr>
          <a:xfrm>
            <a:off x="0" y="1564368"/>
            <a:ext cx="6858000" cy="6858000"/>
          </a:xfrm>
          <a:prstGeom prst="rect">
            <a:avLst/>
          </a:prstGeom>
        </p:spPr>
      </p:pic>
      <p:sp>
        <p:nvSpPr>
          <p:cNvPr id="2" name="Title 1">
            <a:extLst>
              <a:ext uri="{FF2B5EF4-FFF2-40B4-BE49-F238E27FC236}">
                <a16:creationId xmlns:a16="http://schemas.microsoft.com/office/drawing/2014/main" id="{E28E36CF-66F5-598D-A6FF-8C0AEB7EF56A}"/>
              </a:ext>
            </a:extLst>
          </p:cNvPr>
          <p:cNvSpPr>
            <a:spLocks noGrp="1"/>
          </p:cNvSpPr>
          <p:nvPr>
            <p:ph type="title"/>
          </p:nvPr>
        </p:nvSpPr>
        <p:spPr/>
        <p:txBody>
          <a:bodyPr/>
          <a:lstStyle/>
          <a:p>
            <a:r>
              <a:rPr lang="en-US" dirty="0"/>
              <a:t>New Membership Model</a:t>
            </a:r>
          </a:p>
        </p:txBody>
      </p:sp>
      <p:sp>
        <p:nvSpPr>
          <p:cNvPr id="8" name="Content Placeholder 7">
            <a:extLst>
              <a:ext uri="{FF2B5EF4-FFF2-40B4-BE49-F238E27FC236}">
                <a16:creationId xmlns:a16="http://schemas.microsoft.com/office/drawing/2014/main" id="{33460FFD-DBA1-2F87-2ED5-F135D5F245B6}"/>
              </a:ext>
            </a:extLst>
          </p:cNvPr>
          <p:cNvSpPr>
            <a:spLocks noGrp="1"/>
          </p:cNvSpPr>
          <p:nvPr>
            <p:ph idx="1"/>
          </p:nvPr>
        </p:nvSpPr>
        <p:spPr/>
        <p:txBody>
          <a:bodyPr/>
          <a:lstStyle/>
          <a:p>
            <a:r>
              <a:rPr lang="en-US" dirty="0"/>
              <a:t>Global PMI dues will be combined with Chapter PMI dues in 2027</a:t>
            </a:r>
          </a:p>
          <a:p>
            <a:r>
              <a:rPr lang="en-US" dirty="0"/>
              <a:t>Chapter membership will be according to member’s zip code</a:t>
            </a:r>
          </a:p>
          <a:p>
            <a:r>
              <a:rPr lang="en-US" dirty="0"/>
              <a:t>Members will retain ability to join multiple chapters but will be associated with at least one</a:t>
            </a:r>
          </a:p>
          <a:p>
            <a:endParaRPr lang="en-US" dirty="0"/>
          </a:p>
        </p:txBody>
      </p:sp>
    </p:spTree>
    <p:extLst>
      <p:ext uri="{BB962C8B-B14F-4D97-AF65-F5344CB8AC3E}">
        <p14:creationId xmlns:p14="http://schemas.microsoft.com/office/powerpoint/2010/main" val="274255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5605C-C68E-CC22-EB83-4FDD2A54FDA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D148736-96E6-6491-3D4E-EC82A4663F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62800" y="3505200"/>
            <a:ext cx="5029200" cy="3352800"/>
          </a:xfrm>
          <a:prstGeom prst="rect">
            <a:avLst/>
          </a:prstGeom>
        </p:spPr>
      </p:pic>
      <p:sp>
        <p:nvSpPr>
          <p:cNvPr id="2" name="Title 1">
            <a:extLst>
              <a:ext uri="{FF2B5EF4-FFF2-40B4-BE49-F238E27FC236}">
                <a16:creationId xmlns:a16="http://schemas.microsoft.com/office/drawing/2014/main" id="{ABEB86C5-9329-2B1A-2A85-7608167AC1DD}"/>
              </a:ext>
            </a:extLst>
          </p:cNvPr>
          <p:cNvSpPr>
            <a:spLocks noGrp="1"/>
          </p:cNvSpPr>
          <p:nvPr>
            <p:ph type="title"/>
          </p:nvPr>
        </p:nvSpPr>
        <p:spPr/>
        <p:txBody>
          <a:bodyPr/>
          <a:lstStyle/>
          <a:p>
            <a:r>
              <a:rPr lang="en-US" dirty="0"/>
              <a:t>Board Governance</a:t>
            </a:r>
          </a:p>
        </p:txBody>
      </p:sp>
      <p:sp>
        <p:nvSpPr>
          <p:cNvPr id="8" name="Content Placeholder 7">
            <a:extLst>
              <a:ext uri="{FF2B5EF4-FFF2-40B4-BE49-F238E27FC236}">
                <a16:creationId xmlns:a16="http://schemas.microsoft.com/office/drawing/2014/main" id="{02042C1A-B1C4-3BAD-5238-22F932E16AEA}"/>
              </a:ext>
            </a:extLst>
          </p:cNvPr>
          <p:cNvSpPr>
            <a:spLocks noGrp="1"/>
          </p:cNvSpPr>
          <p:nvPr>
            <p:ph idx="1"/>
          </p:nvPr>
        </p:nvSpPr>
        <p:spPr/>
        <p:txBody>
          <a:bodyPr/>
          <a:lstStyle/>
          <a:p>
            <a:r>
              <a:rPr lang="en-US" dirty="0"/>
              <a:t>Aligning Board Positions to Key Chapter Functions </a:t>
            </a:r>
          </a:p>
          <a:p>
            <a:r>
              <a:rPr lang="en-US" dirty="0"/>
              <a:t>Streamlining Governance to enhance volunteer opportunities </a:t>
            </a:r>
          </a:p>
          <a:p>
            <a:r>
              <a:rPr lang="en-US" dirty="0"/>
              <a:t>Focus on Membership Experience – Networking, Career Development, and Beyond!</a:t>
            </a:r>
          </a:p>
          <a:p>
            <a:endParaRPr lang="en-US" dirty="0"/>
          </a:p>
        </p:txBody>
      </p:sp>
    </p:spTree>
    <p:extLst>
      <p:ext uri="{BB962C8B-B14F-4D97-AF65-F5344CB8AC3E}">
        <p14:creationId xmlns:p14="http://schemas.microsoft.com/office/powerpoint/2010/main" val="257928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B0A05-6C36-7A2E-1410-5DC762E7B3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ADD5B6F-CF68-D8EB-79DE-04B4DB874367}"/>
              </a:ext>
            </a:extLst>
          </p:cNvPr>
          <p:cNvSpPr>
            <a:spLocks noGrp="1"/>
          </p:cNvSpPr>
          <p:nvPr>
            <p:ph type="title"/>
          </p:nvPr>
        </p:nvSpPr>
        <p:spPr/>
        <p:txBody>
          <a:bodyPr/>
          <a:lstStyle/>
          <a:p>
            <a:r>
              <a:rPr lang="en-US" dirty="0"/>
              <a:t>PMI Required Positions</a:t>
            </a:r>
          </a:p>
        </p:txBody>
      </p:sp>
      <p:graphicFrame>
        <p:nvGraphicFramePr>
          <p:cNvPr id="14" name="Diagram 13">
            <a:extLst>
              <a:ext uri="{FF2B5EF4-FFF2-40B4-BE49-F238E27FC236}">
                <a16:creationId xmlns:a16="http://schemas.microsoft.com/office/drawing/2014/main" id="{A871E236-20F6-65BE-E82B-30DE97271EA3}"/>
              </a:ext>
            </a:extLst>
          </p:cNvPr>
          <p:cNvGraphicFramePr/>
          <p:nvPr/>
        </p:nvGraphicFramePr>
        <p:xfrm>
          <a:off x="2692400" y="1690688"/>
          <a:ext cx="7051040" cy="450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E47A8549-D516-0A0C-AFBA-420BB6CC0184}"/>
              </a:ext>
            </a:extLst>
          </p:cNvPr>
          <p:cNvGrpSpPr/>
          <p:nvPr/>
        </p:nvGrpSpPr>
        <p:grpSpPr>
          <a:xfrm>
            <a:off x="10222992" y="-405495"/>
            <a:ext cx="2496312" cy="2647188"/>
            <a:chOff x="10222992" y="-405495"/>
            <a:chExt cx="2496312" cy="2647188"/>
          </a:xfrm>
        </p:grpSpPr>
        <p:sp>
          <p:nvSpPr>
            <p:cNvPr id="4" name="Right Triangle 3">
              <a:extLst>
                <a:ext uri="{FF2B5EF4-FFF2-40B4-BE49-F238E27FC236}">
                  <a16:creationId xmlns:a16="http://schemas.microsoft.com/office/drawing/2014/main" id="{561383D4-FC87-7683-98E1-E7E448B5E48A}"/>
                </a:ext>
              </a:extLst>
            </p:cNvPr>
            <p:cNvSpPr/>
            <p:nvPr/>
          </p:nvSpPr>
          <p:spPr>
            <a:xfrm>
              <a:off x="11055096" y="-405495"/>
              <a:ext cx="1664208" cy="1764792"/>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AE43BBD5-8BE8-D44F-C390-766FE6364CC8}"/>
                </a:ext>
              </a:extLst>
            </p:cNvPr>
            <p:cNvSpPr/>
            <p:nvPr/>
          </p:nvSpPr>
          <p:spPr>
            <a:xfrm>
              <a:off x="10222992" y="476901"/>
              <a:ext cx="1664208" cy="1764792"/>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DF2DF63-FFAE-1F41-B349-5631EFBF497D}"/>
              </a:ext>
            </a:extLst>
          </p:cNvPr>
          <p:cNvGrpSpPr/>
          <p:nvPr/>
        </p:nvGrpSpPr>
        <p:grpSpPr>
          <a:xfrm rot="11576684">
            <a:off x="-1127761" y="5096405"/>
            <a:ext cx="2496312" cy="2647188"/>
            <a:chOff x="10222992" y="-405495"/>
            <a:chExt cx="2496312" cy="2647188"/>
          </a:xfrm>
        </p:grpSpPr>
        <p:sp>
          <p:nvSpPr>
            <p:cNvPr id="15" name="Right Triangle 14">
              <a:extLst>
                <a:ext uri="{FF2B5EF4-FFF2-40B4-BE49-F238E27FC236}">
                  <a16:creationId xmlns:a16="http://schemas.microsoft.com/office/drawing/2014/main" id="{F4901E79-F3E2-4A84-10E0-5C16DCBFB8ED}"/>
                </a:ext>
              </a:extLst>
            </p:cNvPr>
            <p:cNvSpPr/>
            <p:nvPr/>
          </p:nvSpPr>
          <p:spPr>
            <a:xfrm>
              <a:off x="11055096" y="-405495"/>
              <a:ext cx="1664208" cy="1764792"/>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10C7A171-8C22-7378-BFB0-0A88F238A6A3}"/>
                </a:ext>
              </a:extLst>
            </p:cNvPr>
            <p:cNvSpPr/>
            <p:nvPr/>
          </p:nvSpPr>
          <p:spPr>
            <a:xfrm>
              <a:off x="10222992" y="476901"/>
              <a:ext cx="1664208" cy="1764792"/>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388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77464-3F62-ED33-9649-826FB23A436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8231E69-131F-97A0-96DA-56DFF3AD6914}"/>
              </a:ext>
            </a:extLst>
          </p:cNvPr>
          <p:cNvSpPr>
            <a:spLocks noGrp="1"/>
          </p:cNvSpPr>
          <p:nvPr>
            <p:ph type="title"/>
          </p:nvPr>
        </p:nvSpPr>
        <p:spPr>
          <a:xfrm>
            <a:off x="5583936" y="319786"/>
            <a:ext cx="10515600" cy="1325563"/>
          </a:xfrm>
        </p:spPr>
        <p:txBody>
          <a:bodyPr/>
          <a:lstStyle/>
          <a:p>
            <a:r>
              <a:rPr lang="en-US" dirty="0"/>
              <a:t>Current State</a:t>
            </a:r>
          </a:p>
        </p:txBody>
      </p:sp>
      <p:graphicFrame>
        <p:nvGraphicFramePr>
          <p:cNvPr id="14" name="Diagram 13">
            <a:extLst>
              <a:ext uri="{FF2B5EF4-FFF2-40B4-BE49-F238E27FC236}">
                <a16:creationId xmlns:a16="http://schemas.microsoft.com/office/drawing/2014/main" id="{E397C0EA-2E69-5C5B-3C6D-4F2D808CA928}"/>
              </a:ext>
            </a:extLst>
          </p:cNvPr>
          <p:cNvGraphicFramePr/>
          <p:nvPr/>
        </p:nvGraphicFramePr>
        <p:xfrm>
          <a:off x="365760" y="892730"/>
          <a:ext cx="11460480" cy="5296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a:extLst>
              <a:ext uri="{FF2B5EF4-FFF2-40B4-BE49-F238E27FC236}">
                <a16:creationId xmlns:a16="http://schemas.microsoft.com/office/drawing/2014/main" id="{48AC0DB3-879E-3EB5-D228-AB5DB8F1D4F0}"/>
              </a:ext>
            </a:extLst>
          </p:cNvPr>
          <p:cNvGrpSpPr/>
          <p:nvPr/>
        </p:nvGrpSpPr>
        <p:grpSpPr>
          <a:xfrm rot="5400000">
            <a:off x="752475" y="-814398"/>
            <a:ext cx="1690618" cy="2663586"/>
            <a:chOff x="-342900" y="2339587"/>
            <a:chExt cx="1690618" cy="2663586"/>
          </a:xfrm>
        </p:grpSpPr>
        <p:sp>
          <p:nvSpPr>
            <p:cNvPr id="19" name="Right Triangle 18">
              <a:extLst>
                <a:ext uri="{FF2B5EF4-FFF2-40B4-BE49-F238E27FC236}">
                  <a16:creationId xmlns:a16="http://schemas.microsoft.com/office/drawing/2014/main" id="{ECAFBCB7-C393-81DD-3D2F-4F9CF4C3D6EA}"/>
                </a:ext>
              </a:extLst>
            </p:cNvPr>
            <p:cNvSpPr/>
            <p:nvPr/>
          </p:nvSpPr>
          <p:spPr>
            <a:xfrm rot="13489738">
              <a:off x="-342900" y="2339587"/>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E61C50A8-403A-5525-69CF-F3B05077A53A}"/>
                </a:ext>
              </a:extLst>
            </p:cNvPr>
            <p:cNvSpPr/>
            <p:nvPr/>
          </p:nvSpPr>
          <p:spPr>
            <a:xfrm rot="13489738">
              <a:off x="-342900" y="3319023"/>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94C356CA-125C-78FB-9C98-E74DE56D656F}"/>
                </a:ext>
              </a:extLst>
            </p:cNvPr>
            <p:cNvSpPr/>
            <p:nvPr/>
          </p:nvSpPr>
          <p:spPr>
            <a:xfrm rot="13489738">
              <a:off x="149426" y="3832614"/>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EBF91F4E-9DAD-265E-F0AA-03317CEDEA71}"/>
                </a:ext>
              </a:extLst>
            </p:cNvPr>
            <p:cNvSpPr/>
            <p:nvPr/>
          </p:nvSpPr>
          <p:spPr>
            <a:xfrm rot="13489738">
              <a:off x="-342900" y="4317373"/>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0FB0D141-0BBA-2385-088E-291730ACFB03}"/>
                </a:ext>
              </a:extLst>
            </p:cNvPr>
            <p:cNvSpPr/>
            <p:nvPr/>
          </p:nvSpPr>
          <p:spPr>
            <a:xfrm rot="13489738">
              <a:off x="156819" y="2832581"/>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A2B3460-8DD2-E019-F358-32767AAED68E}"/>
                </a:ext>
              </a:extLst>
            </p:cNvPr>
            <p:cNvSpPr/>
            <p:nvPr/>
          </p:nvSpPr>
          <p:spPr>
            <a:xfrm rot="13489738">
              <a:off x="661918" y="3322669"/>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7458C38D-0E85-803D-240F-54A47938D048}"/>
              </a:ext>
            </a:extLst>
          </p:cNvPr>
          <p:cNvGrpSpPr/>
          <p:nvPr/>
        </p:nvGrpSpPr>
        <p:grpSpPr>
          <a:xfrm rot="16200000">
            <a:off x="5888867" y="5009394"/>
            <a:ext cx="1690618" cy="2663586"/>
            <a:chOff x="-342900" y="2339587"/>
            <a:chExt cx="1690618" cy="2663586"/>
          </a:xfrm>
        </p:grpSpPr>
        <p:sp>
          <p:nvSpPr>
            <p:cNvPr id="27" name="Right Triangle 26">
              <a:extLst>
                <a:ext uri="{FF2B5EF4-FFF2-40B4-BE49-F238E27FC236}">
                  <a16:creationId xmlns:a16="http://schemas.microsoft.com/office/drawing/2014/main" id="{12657371-2720-1F31-7222-3AB2B4347BF8}"/>
                </a:ext>
              </a:extLst>
            </p:cNvPr>
            <p:cNvSpPr/>
            <p:nvPr/>
          </p:nvSpPr>
          <p:spPr>
            <a:xfrm rot="13489738">
              <a:off x="-342900" y="2339587"/>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C422CE18-D9B0-3680-147F-51BF599467E0}"/>
                </a:ext>
              </a:extLst>
            </p:cNvPr>
            <p:cNvSpPr/>
            <p:nvPr/>
          </p:nvSpPr>
          <p:spPr>
            <a:xfrm rot="13489738">
              <a:off x="-342900" y="3319023"/>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67F0A82D-EDBF-C811-B57B-F28FA0BA3E97}"/>
                </a:ext>
              </a:extLst>
            </p:cNvPr>
            <p:cNvSpPr/>
            <p:nvPr/>
          </p:nvSpPr>
          <p:spPr>
            <a:xfrm rot="13489738">
              <a:off x="149426" y="3832614"/>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B61D2A44-6A84-954E-DD48-4303F0BDC527}"/>
                </a:ext>
              </a:extLst>
            </p:cNvPr>
            <p:cNvSpPr/>
            <p:nvPr/>
          </p:nvSpPr>
          <p:spPr>
            <a:xfrm rot="13489738">
              <a:off x="-342900" y="4317373"/>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C62A5E91-FC98-3A9F-85EF-45E7887D6F24}"/>
                </a:ext>
              </a:extLst>
            </p:cNvPr>
            <p:cNvSpPr/>
            <p:nvPr/>
          </p:nvSpPr>
          <p:spPr>
            <a:xfrm rot="13489738">
              <a:off x="156819" y="2832581"/>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B69AD742-BCE8-5EE6-CC03-96214937B82F}"/>
                </a:ext>
              </a:extLst>
            </p:cNvPr>
            <p:cNvSpPr/>
            <p:nvPr/>
          </p:nvSpPr>
          <p:spPr>
            <a:xfrm rot="13489738">
              <a:off x="661918" y="3322669"/>
              <a:ext cx="685800" cy="685800"/>
            </a:xfrm>
            <a:prstGeom prst="rtTriangle">
              <a:avLst/>
            </a:prstGeom>
            <a:solidFill>
              <a:srgbClr val="22DBFA"/>
            </a:solidFill>
            <a:ln>
              <a:solidFill>
                <a:srgbClr val="22DB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759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5A3C4-DE31-E7C1-3CD2-93E2C924E245}"/>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EF7D22A-75BF-B79C-279E-5A842032D5A8}"/>
              </a:ext>
            </a:extLst>
          </p:cNvPr>
          <p:cNvGraphicFramePr/>
          <p:nvPr/>
        </p:nvGraphicFramePr>
        <p:xfrm>
          <a:off x="-589280" y="1664336"/>
          <a:ext cx="7345680" cy="4898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descr="Aerial of healthcare colleagues">
            <a:extLst>
              <a:ext uri="{FF2B5EF4-FFF2-40B4-BE49-F238E27FC236}">
                <a16:creationId xmlns:a16="http://schemas.microsoft.com/office/drawing/2014/main" id="{F525BBB5-BAE0-F235-3714-67F7A566C4CC}"/>
              </a:ext>
            </a:extLst>
          </p:cNvPr>
          <p:cNvPicPr>
            <a:picLocks noChangeAspect="1"/>
          </p:cNvPicPr>
          <p:nvPr/>
        </p:nvPicPr>
        <p:blipFill>
          <a:blip r:embed="rId8">
            <a:extLst>
              <a:ext uri="{28A0092B-C50C-407E-A947-70E740481C1C}">
                <a14:useLocalDpi xmlns:a14="http://schemas.microsoft.com/office/drawing/2010/main" val="0"/>
              </a:ext>
            </a:extLst>
          </a:blip>
          <a:srcRect l="40859"/>
          <a:stretch/>
        </p:blipFill>
        <p:spPr>
          <a:xfrm>
            <a:off x="5943600" y="0"/>
            <a:ext cx="6338552" cy="6858000"/>
          </a:xfrm>
          <a:prstGeom prst="rect">
            <a:avLst/>
          </a:prstGeom>
        </p:spPr>
      </p:pic>
      <p:sp>
        <p:nvSpPr>
          <p:cNvPr id="6" name="Title 5">
            <a:extLst>
              <a:ext uri="{FF2B5EF4-FFF2-40B4-BE49-F238E27FC236}">
                <a16:creationId xmlns:a16="http://schemas.microsoft.com/office/drawing/2014/main" id="{9597BCE4-704B-18D7-05CA-9B4C59C38B5A}"/>
              </a:ext>
            </a:extLst>
          </p:cNvPr>
          <p:cNvSpPr>
            <a:spLocks noGrp="1"/>
          </p:cNvSpPr>
          <p:nvPr>
            <p:ph type="title"/>
          </p:nvPr>
        </p:nvSpPr>
        <p:spPr>
          <a:xfrm>
            <a:off x="838200" y="365125"/>
            <a:ext cx="7345680" cy="869315"/>
          </a:xfrm>
          <a:solidFill>
            <a:schemeClr val="bg1"/>
          </a:solidFill>
          <a:ln>
            <a:solidFill>
              <a:srgbClr val="05BFE0"/>
            </a:solidFill>
          </a:ln>
        </p:spPr>
        <p:txBody>
          <a:bodyPr/>
          <a:lstStyle/>
          <a:p>
            <a:r>
              <a:rPr lang="en-US" dirty="0"/>
              <a:t>Integrated Services Approach</a:t>
            </a:r>
          </a:p>
        </p:txBody>
      </p:sp>
    </p:spTree>
    <p:extLst>
      <p:ext uri="{BB962C8B-B14F-4D97-AF65-F5344CB8AC3E}">
        <p14:creationId xmlns:p14="http://schemas.microsoft.com/office/powerpoint/2010/main" val="409730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4DBC-D674-D37B-3B9D-7C333CBA2E14}"/>
              </a:ext>
            </a:extLst>
          </p:cNvPr>
          <p:cNvSpPr>
            <a:spLocks noGrp="1"/>
          </p:cNvSpPr>
          <p:nvPr>
            <p:ph type="title"/>
          </p:nvPr>
        </p:nvSpPr>
        <p:spPr>
          <a:xfrm>
            <a:off x="591312" y="216026"/>
            <a:ext cx="10515600" cy="1325563"/>
          </a:xfrm>
        </p:spPr>
        <p:txBody>
          <a:bodyPr/>
          <a:lstStyle/>
          <a:p>
            <a:r>
              <a:rPr lang="en-US" dirty="0"/>
              <a:t>Proposed Structure – Voting Board</a:t>
            </a:r>
          </a:p>
        </p:txBody>
      </p:sp>
      <p:graphicFrame>
        <p:nvGraphicFramePr>
          <p:cNvPr id="6" name="Content Placeholder 5">
            <a:extLst>
              <a:ext uri="{FF2B5EF4-FFF2-40B4-BE49-F238E27FC236}">
                <a16:creationId xmlns:a16="http://schemas.microsoft.com/office/drawing/2014/main" id="{EB94CC92-61FA-AB30-4D1B-1CC2066CDDC9}"/>
              </a:ext>
            </a:extLst>
          </p:cNvPr>
          <p:cNvGraphicFramePr>
            <a:graphicFrameLocks noGrp="1"/>
          </p:cNvGraphicFramePr>
          <p:nvPr>
            <p:ph idx="1"/>
            <p:extLst>
              <p:ext uri="{D42A27DB-BD31-4B8C-83A1-F6EECF244321}">
                <p14:modId xmlns:p14="http://schemas.microsoft.com/office/powerpoint/2010/main" val="3577198792"/>
              </p:ext>
            </p:extLst>
          </p:nvPr>
        </p:nvGraphicFramePr>
        <p:xfrm>
          <a:off x="929640" y="124079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E98ACC3B-EC0C-1757-26A7-333C793F5E89}"/>
              </a:ext>
            </a:extLst>
          </p:cNvPr>
          <p:cNvGrpSpPr/>
          <p:nvPr/>
        </p:nvGrpSpPr>
        <p:grpSpPr>
          <a:xfrm rot="10800000">
            <a:off x="9695688" y="0"/>
            <a:ext cx="2496312" cy="2647188"/>
            <a:chOff x="10222992" y="-405495"/>
            <a:chExt cx="2496312" cy="2647188"/>
          </a:xfrm>
          <a:solidFill>
            <a:srgbClr val="4617BC"/>
          </a:solidFill>
        </p:grpSpPr>
        <p:sp>
          <p:nvSpPr>
            <p:cNvPr id="4" name="Right Triangle 3">
              <a:extLst>
                <a:ext uri="{FF2B5EF4-FFF2-40B4-BE49-F238E27FC236}">
                  <a16:creationId xmlns:a16="http://schemas.microsoft.com/office/drawing/2014/main" id="{750C2398-4424-5C87-BD64-ABA65CF117B1}"/>
                </a:ext>
              </a:extLst>
            </p:cNvPr>
            <p:cNvSpPr/>
            <p:nvPr/>
          </p:nvSpPr>
          <p:spPr>
            <a:xfrm>
              <a:off x="11055096" y="-405495"/>
              <a:ext cx="1664208" cy="1764792"/>
            </a:xfrm>
            <a:prstGeom prst="rtTriangle">
              <a:avLst/>
            </a:prstGeom>
            <a:grpFill/>
            <a:ln>
              <a:solidFill>
                <a:srgbClr val="4617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7300BFD-6435-0BDB-12BD-8F9BFE5DC986}"/>
                </a:ext>
              </a:extLst>
            </p:cNvPr>
            <p:cNvSpPr/>
            <p:nvPr/>
          </p:nvSpPr>
          <p:spPr>
            <a:xfrm>
              <a:off x="10222992" y="476901"/>
              <a:ext cx="1664208" cy="1764792"/>
            </a:xfrm>
            <a:prstGeom prst="rtTriangle">
              <a:avLst/>
            </a:prstGeom>
            <a:grpFill/>
            <a:ln>
              <a:solidFill>
                <a:srgbClr val="4617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C28B195-0ABF-82EF-6801-40A669312635}"/>
              </a:ext>
            </a:extLst>
          </p:cNvPr>
          <p:cNvGrpSpPr/>
          <p:nvPr/>
        </p:nvGrpSpPr>
        <p:grpSpPr>
          <a:xfrm rot="10800000">
            <a:off x="-987552" y="5291328"/>
            <a:ext cx="2496312" cy="2647188"/>
            <a:chOff x="10222992" y="-405495"/>
            <a:chExt cx="2496312" cy="2647188"/>
          </a:xfrm>
          <a:solidFill>
            <a:srgbClr val="4617BC"/>
          </a:solidFill>
        </p:grpSpPr>
        <p:sp>
          <p:nvSpPr>
            <p:cNvPr id="8" name="Right Triangle 7">
              <a:extLst>
                <a:ext uri="{FF2B5EF4-FFF2-40B4-BE49-F238E27FC236}">
                  <a16:creationId xmlns:a16="http://schemas.microsoft.com/office/drawing/2014/main" id="{6BF8D2C2-56D4-0F8D-543A-27A5A4A44B33}"/>
                </a:ext>
              </a:extLst>
            </p:cNvPr>
            <p:cNvSpPr/>
            <p:nvPr/>
          </p:nvSpPr>
          <p:spPr>
            <a:xfrm>
              <a:off x="11055096" y="-405495"/>
              <a:ext cx="1664208" cy="1764792"/>
            </a:xfrm>
            <a:prstGeom prst="rtTriangle">
              <a:avLst/>
            </a:prstGeom>
            <a:grpFill/>
            <a:ln>
              <a:solidFill>
                <a:srgbClr val="4617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EB7E4B6E-5FFB-A8BB-3FD3-12A070566039}"/>
                </a:ext>
              </a:extLst>
            </p:cNvPr>
            <p:cNvSpPr/>
            <p:nvPr/>
          </p:nvSpPr>
          <p:spPr>
            <a:xfrm>
              <a:off x="10222992" y="476901"/>
              <a:ext cx="1664208" cy="1764792"/>
            </a:xfrm>
            <a:prstGeom prst="rtTriangle">
              <a:avLst/>
            </a:prstGeom>
            <a:grpFill/>
            <a:ln>
              <a:solidFill>
                <a:srgbClr val="4617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413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09904-D762-785A-9FB6-DF4F7280F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03AB4-446E-30DB-D248-B5B426CDE67E}"/>
              </a:ext>
            </a:extLst>
          </p:cNvPr>
          <p:cNvSpPr>
            <a:spLocks noGrp="1"/>
          </p:cNvSpPr>
          <p:nvPr>
            <p:ph type="title"/>
          </p:nvPr>
        </p:nvSpPr>
        <p:spPr>
          <a:solidFill>
            <a:schemeClr val="bg1"/>
          </a:solidFill>
        </p:spPr>
        <p:txBody>
          <a:bodyPr/>
          <a:lstStyle/>
          <a:p>
            <a:r>
              <a:rPr lang="en-US" dirty="0"/>
              <a:t>Proposed Structure – Standing Committees</a:t>
            </a:r>
          </a:p>
        </p:txBody>
      </p:sp>
      <p:graphicFrame>
        <p:nvGraphicFramePr>
          <p:cNvPr id="5" name="Content Placeholder 4">
            <a:extLst>
              <a:ext uri="{FF2B5EF4-FFF2-40B4-BE49-F238E27FC236}">
                <a16:creationId xmlns:a16="http://schemas.microsoft.com/office/drawing/2014/main" id="{B826F025-C972-EDAA-6F52-CC6E829C717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0558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1151</TotalTime>
  <Words>797</Words>
  <Application>Microsoft Office PowerPoint</Application>
  <PresentationFormat>Widescreen</PresentationFormat>
  <Paragraphs>88</Paragraphs>
  <Slides>12</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Aptos</vt:lpstr>
      <vt:lpstr>Aptos Display</vt:lpstr>
      <vt:lpstr>Arial</vt:lpstr>
      <vt:lpstr>Office Theme</vt:lpstr>
      <vt:lpstr>Office Theme</vt:lpstr>
      <vt:lpstr>2026 Bylaws Ratification</vt:lpstr>
      <vt:lpstr>Key Changes to 2026 Bylaws</vt:lpstr>
      <vt:lpstr>New Membership Model</vt:lpstr>
      <vt:lpstr>Board Governance</vt:lpstr>
      <vt:lpstr>PMI Required Positions</vt:lpstr>
      <vt:lpstr>Current State</vt:lpstr>
      <vt:lpstr>Integrated Services Approach</vt:lpstr>
      <vt:lpstr>Proposed Structure – Voting Board</vt:lpstr>
      <vt:lpstr>Proposed Structure – Standing Committees</vt:lpstr>
      <vt:lpstr>Branching Model </vt:lpstr>
      <vt:lpstr>Other Important Changes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Mondorf, Anneliese</dc:creator>
  <cp:lastModifiedBy>Mondorf, Anneliese</cp:lastModifiedBy>
  <cp:revision>3</cp:revision>
  <dcterms:created xsi:type="dcterms:W3CDTF">2025-03-26T23:07:10Z</dcterms:created>
  <dcterms:modified xsi:type="dcterms:W3CDTF">2025-07-10T20:39:47Z</dcterms:modified>
</cp:coreProperties>
</file>